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diagrams/layout1.xml" ContentType="application/vnd.openxmlformats-officedocument.drawingml.diagramLayout+xml"/>
  <Override PartName="/ppt/diagrams/data1.xml" ContentType="application/vnd.openxmlformats-officedocument.drawingml.diagramData+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6144" autoAdjust="0"/>
    <p:restoredTop sz="94660"/>
  </p:normalViewPr>
  <p:slideViewPr>
    <p:cSldViewPr snapToGrid="0">
      <p:cViewPr varScale="1">
        <p:scale>
          <a:sx n="85" d="100"/>
          <a:sy n="85" d="100"/>
        </p:scale>
        <p:origin x="538" y="62"/>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64B8D5-00A3-4742-A6B5-4449E86AC798}" type="doc">
      <dgm:prSet loTypeId="urn:microsoft.com/office/officeart/2005/8/layout/cycle2" loCatId="cycle" qsTypeId="urn:microsoft.com/office/officeart/2005/8/quickstyle/3d1" qsCatId="3D" csTypeId="urn:microsoft.com/office/officeart/2005/8/colors/accent1_2" csCatId="accent1" phldr="1"/>
      <dgm:spPr/>
      <dgm:t>
        <a:bodyPr/>
        <a:lstStyle/>
        <a:p>
          <a:endParaRPr lang="en-US"/>
        </a:p>
      </dgm:t>
    </dgm:pt>
    <dgm:pt modelId="{1DDCE265-91F3-432F-9BBD-1EEB686E0541}">
      <dgm:prSet phldrT="[Text]" custT="1"/>
      <dgm:spPr>
        <a:gradFill flip="none" rotWithShape="1">
          <a:gsLst>
            <a:gs pos="0">
              <a:schemeClr val="bg1">
                <a:lumMod val="75000"/>
              </a:schemeClr>
            </a:gs>
            <a:gs pos="53000">
              <a:srgbClr val="D4DEFF"/>
            </a:gs>
            <a:gs pos="83000">
              <a:srgbClr val="D4DEFF"/>
            </a:gs>
            <a:gs pos="100000">
              <a:srgbClr val="96AB94"/>
            </a:gs>
          </a:gsLst>
          <a:lin ang="5400000" scaled="1"/>
          <a:tileRect/>
        </a:gradFill>
      </dgm:spPr>
      <dgm:t>
        <a:bodyPr/>
        <a:lstStyle/>
        <a:p>
          <a:pPr algn="ctr"/>
          <a:r>
            <a:rPr lang="en-US" sz="1200" b="1" dirty="0">
              <a:solidFill>
                <a:sysClr val="windowText" lastClr="000000"/>
              </a:solidFill>
              <a:latin typeface="Times New Roman" pitchFamily="18" charset="0"/>
              <a:cs typeface="Times New Roman" pitchFamily="18" charset="0"/>
            </a:rPr>
            <a:t>Court issuing electronic + documented process</a:t>
          </a:r>
        </a:p>
      </dgm:t>
    </dgm:pt>
    <dgm:pt modelId="{9DD9C9AF-28EB-40DE-B1BD-19711994AB09}" type="parTrans" cxnId="{A46FBB0B-37A1-493D-9F1F-97C0254A1B3E}">
      <dgm:prSet/>
      <dgm:spPr/>
      <dgm:t>
        <a:bodyPr/>
        <a:lstStyle/>
        <a:p>
          <a:endParaRPr lang="en-US"/>
        </a:p>
      </dgm:t>
    </dgm:pt>
    <dgm:pt modelId="{EDDE5BC7-2417-4B49-98C9-48F761F3E725}" type="sibTrans" cxnId="{A46FBB0B-37A1-493D-9F1F-97C0254A1B3E}">
      <dgm:prSet/>
      <dgm:spPr>
        <a:gradFill flip="none" rotWithShape="1">
          <a:gsLst>
            <a:gs pos="0">
              <a:srgbClr val="8488C4"/>
            </a:gs>
            <a:gs pos="53000">
              <a:srgbClr val="D4DEFF"/>
            </a:gs>
            <a:gs pos="83000">
              <a:srgbClr val="D4DEFF"/>
            </a:gs>
            <a:gs pos="100000">
              <a:srgbClr val="96AB94"/>
            </a:gs>
          </a:gsLst>
          <a:lin ang="0" scaled="0"/>
          <a:tileRect/>
        </a:gradFill>
      </dgm:spPr>
      <dgm:t>
        <a:bodyPr/>
        <a:lstStyle/>
        <a:p>
          <a:endParaRPr lang="en-US"/>
        </a:p>
      </dgm:t>
    </dgm:pt>
    <dgm:pt modelId="{078DB754-6997-4299-BB16-735FDE6A0BBB}">
      <dgm:prSet phldrT="[Text]" custT="1"/>
      <dgm:spPr>
        <a:gradFill flip="none" rotWithShape="1">
          <a:gsLst>
            <a:gs pos="0">
              <a:schemeClr val="bg1">
                <a:lumMod val="65000"/>
              </a:schemeClr>
            </a:gs>
            <a:gs pos="53000">
              <a:srgbClr val="D4DEFF"/>
            </a:gs>
            <a:gs pos="83000">
              <a:srgbClr val="D4DEFF"/>
            </a:gs>
            <a:gs pos="100000">
              <a:srgbClr val="96AB94"/>
            </a:gs>
          </a:gsLst>
          <a:lin ang="8100000" scaled="1"/>
          <a:tileRect/>
        </a:gradFill>
      </dgm:spPr>
      <dgm:t>
        <a:bodyPr/>
        <a:lstStyle/>
        <a:p>
          <a:r>
            <a:rPr lang="en-US" sz="1200" b="1">
              <a:solidFill>
                <a:sysClr val="windowText" lastClr="000000"/>
              </a:solidFill>
              <a:latin typeface="Times New Roman" pitchFamily="18" charset="0"/>
              <a:cs typeface="Times New Roman" pitchFamily="18" charset="0"/>
            </a:rPr>
            <a:t>PS Agency</a:t>
          </a:r>
        </a:p>
      </dgm:t>
    </dgm:pt>
    <dgm:pt modelId="{030DB7AA-7A22-4950-988F-1B2243956D08}" type="parTrans" cxnId="{1436896B-4A0C-425D-AF52-3455D3B85FC0}">
      <dgm:prSet/>
      <dgm:spPr/>
      <dgm:t>
        <a:bodyPr/>
        <a:lstStyle/>
        <a:p>
          <a:endParaRPr lang="en-US"/>
        </a:p>
      </dgm:t>
    </dgm:pt>
    <dgm:pt modelId="{8B9B5582-864C-4545-AE65-A56C7B8F491A}" type="sibTrans" cxnId="{1436896B-4A0C-425D-AF52-3455D3B85FC0}">
      <dgm:prSet/>
      <dgm:spPr>
        <a:gradFill flip="none" rotWithShape="1">
          <a:gsLst>
            <a:gs pos="0">
              <a:srgbClr val="8488C4"/>
            </a:gs>
            <a:gs pos="53000">
              <a:srgbClr val="D4DEFF"/>
            </a:gs>
            <a:gs pos="83000">
              <a:srgbClr val="D4DEFF"/>
            </a:gs>
            <a:gs pos="100000">
              <a:srgbClr val="96AB94"/>
            </a:gs>
          </a:gsLst>
          <a:lin ang="0" scaled="0"/>
          <a:tileRect/>
        </a:gradFill>
      </dgm:spPr>
      <dgm:t>
        <a:bodyPr/>
        <a:lstStyle/>
        <a:p>
          <a:endParaRPr lang="en-US"/>
        </a:p>
      </dgm:t>
    </dgm:pt>
    <dgm:pt modelId="{6B4F5AC8-A81F-4A1B-B13E-EE0C73F1BA1D}">
      <dgm:prSet phldrT="[Text]" custT="1"/>
      <dgm:spPr>
        <a:gradFill flip="none" rotWithShape="1">
          <a:gsLst>
            <a:gs pos="0">
              <a:schemeClr val="bg1">
                <a:lumMod val="65000"/>
              </a:schemeClr>
            </a:gs>
            <a:gs pos="53000">
              <a:srgbClr val="D4DEFF"/>
            </a:gs>
            <a:gs pos="83000">
              <a:srgbClr val="D4DEFF"/>
            </a:gs>
            <a:gs pos="100000">
              <a:srgbClr val="96AB94"/>
            </a:gs>
          </a:gsLst>
          <a:lin ang="13500000" scaled="1"/>
          <a:tileRect/>
        </a:gradFill>
      </dgm:spPr>
      <dgm:t>
        <a:bodyPr/>
        <a:lstStyle/>
        <a:p>
          <a:r>
            <a:rPr lang="en-US" sz="1200" b="1" dirty="0">
              <a:solidFill>
                <a:sysClr val="windowText" lastClr="000000"/>
              </a:solidFill>
              <a:latin typeface="Times New Roman" pitchFamily="18" charset="0"/>
              <a:cs typeface="Times New Roman" pitchFamily="18" charset="0"/>
            </a:rPr>
            <a:t>Marking of process to relevant PS/Bailiff</a:t>
          </a:r>
        </a:p>
      </dgm:t>
    </dgm:pt>
    <dgm:pt modelId="{35EA518E-77CD-4D42-B164-9836BDB47809}" type="parTrans" cxnId="{6AEB5F93-260C-4913-8EAB-FC64F60EC28E}">
      <dgm:prSet/>
      <dgm:spPr/>
      <dgm:t>
        <a:bodyPr/>
        <a:lstStyle/>
        <a:p>
          <a:endParaRPr lang="en-US"/>
        </a:p>
      </dgm:t>
    </dgm:pt>
    <dgm:pt modelId="{7F8692B5-78F1-4F60-877B-D073F26A8DD0}" type="sibTrans" cxnId="{6AEB5F93-260C-4913-8EAB-FC64F60EC28E}">
      <dgm:prSet/>
      <dgm:spPr>
        <a:gradFill flip="none" rotWithShape="1">
          <a:gsLst>
            <a:gs pos="0">
              <a:srgbClr val="8488C4"/>
            </a:gs>
            <a:gs pos="53000">
              <a:srgbClr val="D4DEFF"/>
            </a:gs>
            <a:gs pos="83000">
              <a:srgbClr val="D4DEFF"/>
            </a:gs>
            <a:gs pos="100000">
              <a:srgbClr val="96AB94"/>
            </a:gs>
          </a:gsLst>
          <a:lin ang="0" scaled="0"/>
          <a:tileRect/>
        </a:gradFill>
      </dgm:spPr>
      <dgm:t>
        <a:bodyPr/>
        <a:lstStyle/>
        <a:p>
          <a:endParaRPr lang="en-US"/>
        </a:p>
      </dgm:t>
    </dgm:pt>
    <dgm:pt modelId="{149291B9-20C4-42AA-B37A-4252F0E79AEB}">
      <dgm:prSet phldrT="[Text]" custT="1"/>
      <dgm:spPr>
        <a:gradFill flip="none" rotWithShape="1">
          <a:gsLst>
            <a:gs pos="0">
              <a:schemeClr val="bg1">
                <a:lumMod val="65000"/>
              </a:schemeClr>
            </a:gs>
            <a:gs pos="53000">
              <a:srgbClr val="D4DEFF"/>
            </a:gs>
            <a:gs pos="83000">
              <a:srgbClr val="D4DEFF"/>
            </a:gs>
            <a:gs pos="100000">
              <a:srgbClr val="96AB94"/>
            </a:gs>
          </a:gsLst>
          <a:lin ang="18900000" scaled="1"/>
          <a:tileRect/>
        </a:gradFill>
      </dgm:spPr>
      <dgm:t>
        <a:bodyPr/>
        <a:lstStyle/>
        <a:p>
          <a:r>
            <a:rPr lang="en-US" sz="1200" b="1" dirty="0">
              <a:solidFill>
                <a:sysClr val="windowText" lastClr="000000"/>
              </a:solidFill>
              <a:latin typeface="Times New Roman" pitchFamily="18" charset="0"/>
              <a:cs typeface="Times New Roman" pitchFamily="18" charset="0"/>
            </a:rPr>
            <a:t>Submission of documented  + electronic report to Agency</a:t>
          </a:r>
        </a:p>
      </dgm:t>
    </dgm:pt>
    <dgm:pt modelId="{645FADDF-2CFA-4D65-9390-10DEB09644F1}" type="parTrans" cxnId="{CE06E946-D2BE-4690-B992-4D117814F3E4}">
      <dgm:prSet/>
      <dgm:spPr/>
      <dgm:t>
        <a:bodyPr/>
        <a:lstStyle/>
        <a:p>
          <a:endParaRPr lang="en-US"/>
        </a:p>
      </dgm:t>
    </dgm:pt>
    <dgm:pt modelId="{2881A193-5BE4-46EA-BFAC-F61F743D3808}" type="sibTrans" cxnId="{CE06E946-D2BE-4690-B992-4D117814F3E4}">
      <dgm:prSet/>
      <dgm:spPr>
        <a:gradFill flip="none" rotWithShape="1">
          <a:gsLst>
            <a:gs pos="0">
              <a:srgbClr val="8488C4"/>
            </a:gs>
            <a:gs pos="53000">
              <a:srgbClr val="D4DEFF"/>
            </a:gs>
            <a:gs pos="83000">
              <a:srgbClr val="D4DEFF"/>
            </a:gs>
            <a:gs pos="100000">
              <a:srgbClr val="96AB94"/>
            </a:gs>
          </a:gsLst>
          <a:lin ang="0" scaled="0"/>
          <a:tileRect/>
        </a:gradFill>
      </dgm:spPr>
      <dgm:t>
        <a:bodyPr/>
        <a:lstStyle/>
        <a:p>
          <a:endParaRPr lang="en-US"/>
        </a:p>
      </dgm:t>
    </dgm:pt>
    <dgm:pt modelId="{A8389477-4A17-4E3B-AF2C-F34D8C92C734}">
      <dgm:prSet phldrT="[Text]" custT="1"/>
      <dgm:spPr>
        <a:gradFill flip="none" rotWithShape="1">
          <a:gsLst>
            <a:gs pos="0">
              <a:schemeClr val="bg1">
                <a:lumMod val="65000"/>
              </a:schemeClr>
            </a:gs>
            <a:gs pos="53000">
              <a:srgbClr val="D4DEFF"/>
            </a:gs>
            <a:gs pos="83000">
              <a:srgbClr val="D4DEFF"/>
            </a:gs>
            <a:gs pos="100000">
              <a:srgbClr val="96AB94"/>
            </a:gs>
          </a:gsLst>
          <a:lin ang="2700000" scaled="1"/>
          <a:tileRect/>
        </a:gradFill>
      </dgm:spPr>
      <dgm:t>
        <a:bodyPr/>
        <a:lstStyle/>
        <a:p>
          <a:r>
            <a:rPr lang="en-US" sz="1000" b="1">
              <a:solidFill>
                <a:sysClr val="windowText" lastClr="000000"/>
              </a:solidFill>
              <a:latin typeface="Times New Roman" pitchFamily="18" charset="0"/>
              <a:cs typeface="Times New Roman" pitchFamily="18" charset="0"/>
            </a:rPr>
            <a:t>Annexed documented + electronic report will be submitted to concerned court</a:t>
          </a:r>
        </a:p>
      </dgm:t>
    </dgm:pt>
    <dgm:pt modelId="{9B144016-A74F-487C-81F4-E1F3DABAEF9F}" type="parTrans" cxnId="{D18E3B1E-7C9E-4700-A2AA-E8449FF603A9}">
      <dgm:prSet/>
      <dgm:spPr/>
      <dgm:t>
        <a:bodyPr/>
        <a:lstStyle/>
        <a:p>
          <a:endParaRPr lang="en-US"/>
        </a:p>
      </dgm:t>
    </dgm:pt>
    <dgm:pt modelId="{427C8661-D4CC-4F8B-8B1D-E87047AF3A26}" type="sibTrans" cxnId="{D18E3B1E-7C9E-4700-A2AA-E8449FF603A9}">
      <dgm:prSet/>
      <dgm:spPr>
        <a:gradFill flip="none" rotWithShape="1">
          <a:gsLst>
            <a:gs pos="0">
              <a:srgbClr val="8488C4"/>
            </a:gs>
            <a:gs pos="53000">
              <a:srgbClr val="D4DEFF"/>
            </a:gs>
            <a:gs pos="83000">
              <a:srgbClr val="D4DEFF"/>
            </a:gs>
            <a:gs pos="100000">
              <a:srgbClr val="96AB94"/>
            </a:gs>
          </a:gsLst>
          <a:lin ang="0" scaled="0"/>
          <a:tileRect/>
        </a:gradFill>
      </dgm:spPr>
      <dgm:t>
        <a:bodyPr/>
        <a:lstStyle/>
        <a:p>
          <a:endParaRPr lang="en-US"/>
        </a:p>
      </dgm:t>
    </dgm:pt>
    <dgm:pt modelId="{5E331F17-0C27-487A-9394-43D202D2D5B1}" type="pres">
      <dgm:prSet presAssocID="{8664B8D5-00A3-4742-A6B5-4449E86AC798}" presName="cycle" presStyleCnt="0">
        <dgm:presLayoutVars>
          <dgm:dir/>
          <dgm:resizeHandles val="exact"/>
        </dgm:presLayoutVars>
      </dgm:prSet>
      <dgm:spPr/>
    </dgm:pt>
    <dgm:pt modelId="{A0F8D9DF-F906-4EDF-B698-C09E14CF3ED9}" type="pres">
      <dgm:prSet presAssocID="{1DDCE265-91F3-432F-9BBD-1EEB686E0541}" presName="node" presStyleLbl="node1" presStyleIdx="0" presStyleCnt="5" custScaleX="148536" custScaleY="118965" custRadScaleRad="101608" custRadScaleInc="4889">
        <dgm:presLayoutVars>
          <dgm:bulletEnabled val="1"/>
        </dgm:presLayoutVars>
      </dgm:prSet>
      <dgm:spPr>
        <a:prstGeom prst="ellipse">
          <a:avLst/>
        </a:prstGeom>
      </dgm:spPr>
    </dgm:pt>
    <dgm:pt modelId="{05C0CAE2-1589-4C09-8FD2-A905FF68574C}" type="pres">
      <dgm:prSet presAssocID="{EDDE5BC7-2417-4B49-98C9-48F761F3E725}" presName="sibTrans" presStyleLbl="sibTrans2D1" presStyleIdx="0" presStyleCnt="5"/>
      <dgm:spPr/>
    </dgm:pt>
    <dgm:pt modelId="{458D8B64-A95E-4F33-88A0-1EC3FD3F85E7}" type="pres">
      <dgm:prSet presAssocID="{EDDE5BC7-2417-4B49-98C9-48F761F3E725}" presName="connectorText" presStyleLbl="sibTrans2D1" presStyleIdx="0" presStyleCnt="5"/>
      <dgm:spPr/>
    </dgm:pt>
    <dgm:pt modelId="{3553EFEE-2811-49D3-9538-4C3CA16B933B}" type="pres">
      <dgm:prSet presAssocID="{078DB754-6997-4299-BB16-735FDE6A0BBB}" presName="node" presStyleLbl="node1" presStyleIdx="1" presStyleCnt="5" custScaleX="145593" custScaleY="118015" custRadScaleRad="137631" custRadScaleInc="16124">
        <dgm:presLayoutVars>
          <dgm:bulletEnabled val="1"/>
        </dgm:presLayoutVars>
      </dgm:prSet>
      <dgm:spPr/>
    </dgm:pt>
    <dgm:pt modelId="{1592E77F-384A-44C2-AA17-6EB66180049E}" type="pres">
      <dgm:prSet presAssocID="{8B9B5582-864C-4545-AE65-A56C7B8F491A}" presName="sibTrans" presStyleLbl="sibTrans2D1" presStyleIdx="1" presStyleCnt="5"/>
      <dgm:spPr/>
    </dgm:pt>
    <dgm:pt modelId="{E6D355DF-6554-459B-AAEA-1714950F1810}" type="pres">
      <dgm:prSet presAssocID="{8B9B5582-864C-4545-AE65-A56C7B8F491A}" presName="connectorText" presStyleLbl="sibTrans2D1" presStyleIdx="1" presStyleCnt="5"/>
      <dgm:spPr/>
    </dgm:pt>
    <dgm:pt modelId="{F8CC73B9-5932-41CA-88C8-8B5D2A338655}" type="pres">
      <dgm:prSet presAssocID="{6B4F5AC8-A81F-4A1B-B13E-EE0C73F1BA1D}" presName="node" presStyleLbl="node1" presStyleIdx="2" presStyleCnt="5" custScaleX="143780" custScaleY="116160" custRadScaleRad="115023" custRadScaleInc="-27289">
        <dgm:presLayoutVars>
          <dgm:bulletEnabled val="1"/>
        </dgm:presLayoutVars>
      </dgm:prSet>
      <dgm:spPr/>
    </dgm:pt>
    <dgm:pt modelId="{6E267996-266D-41E5-86B3-7C4083F1488B}" type="pres">
      <dgm:prSet presAssocID="{7F8692B5-78F1-4F60-877B-D073F26A8DD0}" presName="sibTrans" presStyleLbl="sibTrans2D1" presStyleIdx="2" presStyleCnt="5"/>
      <dgm:spPr/>
    </dgm:pt>
    <dgm:pt modelId="{81B8482C-85C4-46DB-8535-0909437B58A1}" type="pres">
      <dgm:prSet presAssocID="{7F8692B5-78F1-4F60-877B-D073F26A8DD0}" presName="connectorText" presStyleLbl="sibTrans2D1" presStyleIdx="2" presStyleCnt="5"/>
      <dgm:spPr/>
    </dgm:pt>
    <dgm:pt modelId="{ACDD8A98-DA37-41FF-9872-57F9FACBAA74}" type="pres">
      <dgm:prSet presAssocID="{149291B9-20C4-42AA-B37A-4252F0E79AEB}" presName="node" presStyleLbl="node1" presStyleIdx="3" presStyleCnt="5" custScaleX="151061" custScaleY="111963" custRadScaleRad="106249" custRadScaleInc="8752">
        <dgm:presLayoutVars>
          <dgm:bulletEnabled val="1"/>
        </dgm:presLayoutVars>
      </dgm:prSet>
      <dgm:spPr/>
    </dgm:pt>
    <dgm:pt modelId="{8DF3577F-97FF-4B5C-8747-F8C32094AC5D}" type="pres">
      <dgm:prSet presAssocID="{2881A193-5BE4-46EA-BFAC-F61F743D3808}" presName="sibTrans" presStyleLbl="sibTrans2D1" presStyleIdx="3" presStyleCnt="5"/>
      <dgm:spPr/>
    </dgm:pt>
    <dgm:pt modelId="{1E518D36-2147-4D8D-8A77-E8DE6139D3E9}" type="pres">
      <dgm:prSet presAssocID="{2881A193-5BE4-46EA-BFAC-F61F743D3808}" presName="connectorText" presStyleLbl="sibTrans2D1" presStyleIdx="3" presStyleCnt="5"/>
      <dgm:spPr/>
    </dgm:pt>
    <dgm:pt modelId="{9CAD2A8D-9B0D-4A15-8D64-457A6C6777CC}" type="pres">
      <dgm:prSet presAssocID="{A8389477-4A17-4E3B-AF2C-F34D8C92C734}" presName="node" presStyleLbl="node1" presStyleIdx="4" presStyleCnt="5" custScaleX="145513" custScaleY="118015" custRadScaleRad="127391" custRadScaleInc="-15923">
        <dgm:presLayoutVars>
          <dgm:bulletEnabled val="1"/>
        </dgm:presLayoutVars>
      </dgm:prSet>
      <dgm:spPr/>
    </dgm:pt>
    <dgm:pt modelId="{0DFA35A9-76AF-45E2-9A01-395F53391217}" type="pres">
      <dgm:prSet presAssocID="{427C8661-D4CC-4F8B-8B1D-E87047AF3A26}" presName="sibTrans" presStyleLbl="sibTrans2D1" presStyleIdx="4" presStyleCnt="5"/>
      <dgm:spPr/>
    </dgm:pt>
    <dgm:pt modelId="{0D31E588-54CE-4CC2-9661-4991DEB0C433}" type="pres">
      <dgm:prSet presAssocID="{427C8661-D4CC-4F8B-8B1D-E87047AF3A26}" presName="connectorText" presStyleLbl="sibTrans2D1" presStyleIdx="4" presStyleCnt="5"/>
      <dgm:spPr/>
    </dgm:pt>
  </dgm:ptLst>
  <dgm:cxnLst>
    <dgm:cxn modelId="{DF58990A-1382-4749-B83D-992D01F211F6}" type="presOf" srcId="{7F8692B5-78F1-4F60-877B-D073F26A8DD0}" destId="{81B8482C-85C4-46DB-8535-0909437B58A1}" srcOrd="1" destOrd="0" presId="urn:microsoft.com/office/officeart/2005/8/layout/cycle2"/>
    <dgm:cxn modelId="{A46FBB0B-37A1-493D-9F1F-97C0254A1B3E}" srcId="{8664B8D5-00A3-4742-A6B5-4449E86AC798}" destId="{1DDCE265-91F3-432F-9BBD-1EEB686E0541}" srcOrd="0" destOrd="0" parTransId="{9DD9C9AF-28EB-40DE-B1BD-19711994AB09}" sibTransId="{EDDE5BC7-2417-4B49-98C9-48F761F3E725}"/>
    <dgm:cxn modelId="{4A0AC019-44F2-4E04-81B9-1C99E3044FB5}" type="presOf" srcId="{EDDE5BC7-2417-4B49-98C9-48F761F3E725}" destId="{05C0CAE2-1589-4C09-8FD2-A905FF68574C}" srcOrd="0" destOrd="0" presId="urn:microsoft.com/office/officeart/2005/8/layout/cycle2"/>
    <dgm:cxn modelId="{D18E3B1E-7C9E-4700-A2AA-E8449FF603A9}" srcId="{8664B8D5-00A3-4742-A6B5-4449E86AC798}" destId="{A8389477-4A17-4E3B-AF2C-F34D8C92C734}" srcOrd="4" destOrd="0" parTransId="{9B144016-A74F-487C-81F4-E1F3DABAEF9F}" sibTransId="{427C8661-D4CC-4F8B-8B1D-E87047AF3A26}"/>
    <dgm:cxn modelId="{CE06E946-D2BE-4690-B992-4D117814F3E4}" srcId="{8664B8D5-00A3-4742-A6B5-4449E86AC798}" destId="{149291B9-20C4-42AA-B37A-4252F0E79AEB}" srcOrd="3" destOrd="0" parTransId="{645FADDF-2CFA-4D65-9390-10DEB09644F1}" sibTransId="{2881A193-5BE4-46EA-BFAC-F61F743D3808}"/>
    <dgm:cxn modelId="{1436896B-4A0C-425D-AF52-3455D3B85FC0}" srcId="{8664B8D5-00A3-4742-A6B5-4449E86AC798}" destId="{078DB754-6997-4299-BB16-735FDE6A0BBB}" srcOrd="1" destOrd="0" parTransId="{030DB7AA-7A22-4950-988F-1B2243956D08}" sibTransId="{8B9B5582-864C-4545-AE65-A56C7B8F491A}"/>
    <dgm:cxn modelId="{32E02253-1467-47CA-8F69-3E0ACD243879}" type="presOf" srcId="{1DDCE265-91F3-432F-9BBD-1EEB686E0541}" destId="{A0F8D9DF-F906-4EDF-B698-C09E14CF3ED9}" srcOrd="0" destOrd="0" presId="urn:microsoft.com/office/officeart/2005/8/layout/cycle2"/>
    <dgm:cxn modelId="{CD236583-8770-43B5-81C7-2E154B9D267C}" type="presOf" srcId="{2881A193-5BE4-46EA-BFAC-F61F743D3808}" destId="{1E518D36-2147-4D8D-8A77-E8DE6139D3E9}" srcOrd="1" destOrd="0" presId="urn:microsoft.com/office/officeart/2005/8/layout/cycle2"/>
    <dgm:cxn modelId="{AA859887-4B00-40D3-A723-2A256A33A4C6}" type="presOf" srcId="{8B9B5582-864C-4545-AE65-A56C7B8F491A}" destId="{E6D355DF-6554-459B-AAEA-1714950F1810}" srcOrd="1" destOrd="0" presId="urn:microsoft.com/office/officeart/2005/8/layout/cycle2"/>
    <dgm:cxn modelId="{6AEB5F93-260C-4913-8EAB-FC64F60EC28E}" srcId="{8664B8D5-00A3-4742-A6B5-4449E86AC798}" destId="{6B4F5AC8-A81F-4A1B-B13E-EE0C73F1BA1D}" srcOrd="2" destOrd="0" parTransId="{35EA518E-77CD-4D42-B164-9836BDB47809}" sibTransId="{7F8692B5-78F1-4F60-877B-D073F26A8DD0}"/>
    <dgm:cxn modelId="{359B3397-94E7-4F20-A440-CFBD8F946046}" type="presOf" srcId="{EDDE5BC7-2417-4B49-98C9-48F761F3E725}" destId="{458D8B64-A95E-4F33-88A0-1EC3FD3F85E7}" srcOrd="1" destOrd="0" presId="urn:microsoft.com/office/officeart/2005/8/layout/cycle2"/>
    <dgm:cxn modelId="{07E35B97-9A22-41C4-9461-469DB7F2622C}" type="presOf" srcId="{427C8661-D4CC-4F8B-8B1D-E87047AF3A26}" destId="{0D31E588-54CE-4CC2-9661-4991DEB0C433}" srcOrd="1" destOrd="0" presId="urn:microsoft.com/office/officeart/2005/8/layout/cycle2"/>
    <dgm:cxn modelId="{84F0E398-AC94-4515-A72D-47A8D5FA1C0A}" type="presOf" srcId="{8B9B5582-864C-4545-AE65-A56C7B8F491A}" destId="{1592E77F-384A-44C2-AA17-6EB66180049E}" srcOrd="0" destOrd="0" presId="urn:microsoft.com/office/officeart/2005/8/layout/cycle2"/>
    <dgm:cxn modelId="{69A0AA9D-228E-4F0B-806E-57921106C3A4}" type="presOf" srcId="{149291B9-20C4-42AA-B37A-4252F0E79AEB}" destId="{ACDD8A98-DA37-41FF-9872-57F9FACBAA74}" srcOrd="0" destOrd="0" presId="urn:microsoft.com/office/officeart/2005/8/layout/cycle2"/>
    <dgm:cxn modelId="{75C4D3A3-1A91-403C-AD02-0B2FA82E21F1}" type="presOf" srcId="{078DB754-6997-4299-BB16-735FDE6A0BBB}" destId="{3553EFEE-2811-49D3-9538-4C3CA16B933B}" srcOrd="0" destOrd="0" presId="urn:microsoft.com/office/officeart/2005/8/layout/cycle2"/>
    <dgm:cxn modelId="{A4B7F3B3-4E0A-42D5-88DE-EC888DBFCAA7}" type="presOf" srcId="{8664B8D5-00A3-4742-A6B5-4449E86AC798}" destId="{5E331F17-0C27-487A-9394-43D202D2D5B1}" srcOrd="0" destOrd="0" presId="urn:microsoft.com/office/officeart/2005/8/layout/cycle2"/>
    <dgm:cxn modelId="{ADF93EB8-1F48-4C1F-A6BF-3C6F9F6978E1}" type="presOf" srcId="{7F8692B5-78F1-4F60-877B-D073F26A8DD0}" destId="{6E267996-266D-41E5-86B3-7C4083F1488B}" srcOrd="0" destOrd="0" presId="urn:microsoft.com/office/officeart/2005/8/layout/cycle2"/>
    <dgm:cxn modelId="{A79B60CC-F017-41AA-971A-89FFBD4DF648}" type="presOf" srcId="{A8389477-4A17-4E3B-AF2C-F34D8C92C734}" destId="{9CAD2A8D-9B0D-4A15-8D64-457A6C6777CC}" srcOrd="0" destOrd="0" presId="urn:microsoft.com/office/officeart/2005/8/layout/cycle2"/>
    <dgm:cxn modelId="{04B27BDE-322F-4F68-ACEE-37C3DE305DE9}" type="presOf" srcId="{2881A193-5BE4-46EA-BFAC-F61F743D3808}" destId="{8DF3577F-97FF-4B5C-8747-F8C32094AC5D}" srcOrd="0" destOrd="0" presId="urn:microsoft.com/office/officeart/2005/8/layout/cycle2"/>
    <dgm:cxn modelId="{2CA6BEEC-9DAC-4316-B6D8-0B48CECF2F2E}" type="presOf" srcId="{6B4F5AC8-A81F-4A1B-B13E-EE0C73F1BA1D}" destId="{F8CC73B9-5932-41CA-88C8-8B5D2A338655}" srcOrd="0" destOrd="0" presId="urn:microsoft.com/office/officeart/2005/8/layout/cycle2"/>
    <dgm:cxn modelId="{E7C5D9FB-DBEC-4D01-A8BA-331CB1067B87}" type="presOf" srcId="{427C8661-D4CC-4F8B-8B1D-E87047AF3A26}" destId="{0DFA35A9-76AF-45E2-9A01-395F53391217}" srcOrd="0" destOrd="0" presId="urn:microsoft.com/office/officeart/2005/8/layout/cycle2"/>
    <dgm:cxn modelId="{4922BD2D-5F9A-49D6-B465-E4F57A04FE18}" type="presParOf" srcId="{5E331F17-0C27-487A-9394-43D202D2D5B1}" destId="{A0F8D9DF-F906-4EDF-B698-C09E14CF3ED9}" srcOrd="0" destOrd="0" presId="urn:microsoft.com/office/officeart/2005/8/layout/cycle2"/>
    <dgm:cxn modelId="{3E2AF3B5-C540-40A5-BF64-837874F186A3}" type="presParOf" srcId="{5E331F17-0C27-487A-9394-43D202D2D5B1}" destId="{05C0CAE2-1589-4C09-8FD2-A905FF68574C}" srcOrd="1" destOrd="0" presId="urn:microsoft.com/office/officeart/2005/8/layout/cycle2"/>
    <dgm:cxn modelId="{86000329-2E1B-4145-95A4-F0BADAC02134}" type="presParOf" srcId="{05C0CAE2-1589-4C09-8FD2-A905FF68574C}" destId="{458D8B64-A95E-4F33-88A0-1EC3FD3F85E7}" srcOrd="0" destOrd="0" presId="urn:microsoft.com/office/officeart/2005/8/layout/cycle2"/>
    <dgm:cxn modelId="{4D325588-FDB3-41B0-A52D-8CB6558D441C}" type="presParOf" srcId="{5E331F17-0C27-487A-9394-43D202D2D5B1}" destId="{3553EFEE-2811-49D3-9538-4C3CA16B933B}" srcOrd="2" destOrd="0" presId="urn:microsoft.com/office/officeart/2005/8/layout/cycle2"/>
    <dgm:cxn modelId="{6F583F37-39DB-4E66-B1A3-FF8041FFD349}" type="presParOf" srcId="{5E331F17-0C27-487A-9394-43D202D2D5B1}" destId="{1592E77F-384A-44C2-AA17-6EB66180049E}" srcOrd="3" destOrd="0" presId="urn:microsoft.com/office/officeart/2005/8/layout/cycle2"/>
    <dgm:cxn modelId="{B6C59DC9-A1ED-4911-AA30-E6B9D70A8304}" type="presParOf" srcId="{1592E77F-384A-44C2-AA17-6EB66180049E}" destId="{E6D355DF-6554-459B-AAEA-1714950F1810}" srcOrd="0" destOrd="0" presId="urn:microsoft.com/office/officeart/2005/8/layout/cycle2"/>
    <dgm:cxn modelId="{BEBA08DC-CE5C-44BC-BB90-2BE2F93CFEBE}" type="presParOf" srcId="{5E331F17-0C27-487A-9394-43D202D2D5B1}" destId="{F8CC73B9-5932-41CA-88C8-8B5D2A338655}" srcOrd="4" destOrd="0" presId="urn:microsoft.com/office/officeart/2005/8/layout/cycle2"/>
    <dgm:cxn modelId="{38135F37-E902-4355-AE18-7159DAB51880}" type="presParOf" srcId="{5E331F17-0C27-487A-9394-43D202D2D5B1}" destId="{6E267996-266D-41E5-86B3-7C4083F1488B}" srcOrd="5" destOrd="0" presId="urn:microsoft.com/office/officeart/2005/8/layout/cycle2"/>
    <dgm:cxn modelId="{87207B3E-E300-404E-9B6A-1BF644EACBC9}" type="presParOf" srcId="{6E267996-266D-41E5-86B3-7C4083F1488B}" destId="{81B8482C-85C4-46DB-8535-0909437B58A1}" srcOrd="0" destOrd="0" presId="urn:microsoft.com/office/officeart/2005/8/layout/cycle2"/>
    <dgm:cxn modelId="{23B081A2-6B43-4C4E-9FD5-EFF1996C4884}" type="presParOf" srcId="{5E331F17-0C27-487A-9394-43D202D2D5B1}" destId="{ACDD8A98-DA37-41FF-9872-57F9FACBAA74}" srcOrd="6" destOrd="0" presId="urn:microsoft.com/office/officeart/2005/8/layout/cycle2"/>
    <dgm:cxn modelId="{DB442049-8F52-423E-8F1D-F1A0C9B12B0C}" type="presParOf" srcId="{5E331F17-0C27-487A-9394-43D202D2D5B1}" destId="{8DF3577F-97FF-4B5C-8747-F8C32094AC5D}" srcOrd="7" destOrd="0" presId="urn:microsoft.com/office/officeart/2005/8/layout/cycle2"/>
    <dgm:cxn modelId="{932A4473-4A38-4966-AB34-3AF6DA1011C4}" type="presParOf" srcId="{8DF3577F-97FF-4B5C-8747-F8C32094AC5D}" destId="{1E518D36-2147-4D8D-8A77-E8DE6139D3E9}" srcOrd="0" destOrd="0" presId="urn:microsoft.com/office/officeart/2005/8/layout/cycle2"/>
    <dgm:cxn modelId="{023144C0-9DC6-4F4E-9FD2-8A099297292A}" type="presParOf" srcId="{5E331F17-0C27-487A-9394-43D202D2D5B1}" destId="{9CAD2A8D-9B0D-4A15-8D64-457A6C6777CC}" srcOrd="8" destOrd="0" presId="urn:microsoft.com/office/officeart/2005/8/layout/cycle2"/>
    <dgm:cxn modelId="{7F466A38-9F3A-4324-A0A9-A24876B744D5}" type="presParOf" srcId="{5E331F17-0C27-487A-9394-43D202D2D5B1}" destId="{0DFA35A9-76AF-45E2-9A01-395F53391217}" srcOrd="9" destOrd="0" presId="urn:microsoft.com/office/officeart/2005/8/layout/cycle2"/>
    <dgm:cxn modelId="{26E67185-CB2D-4840-95F1-DD28D770E375}" type="presParOf" srcId="{0DFA35A9-76AF-45E2-9A01-395F53391217}" destId="{0D31E588-54CE-4CC2-9661-4991DEB0C433}" srcOrd="0" destOrd="0" presId="urn:microsoft.com/office/officeart/2005/8/layout/cycle2"/>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8D9DF-F906-4EDF-B698-C09E14CF3ED9}">
      <dsp:nvSpPr>
        <dsp:cNvPr id="0" name=""/>
        <dsp:cNvSpPr/>
      </dsp:nvSpPr>
      <dsp:spPr>
        <a:xfrm>
          <a:off x="4275996" y="-122433"/>
          <a:ext cx="2074458" cy="1661468"/>
        </a:xfrm>
        <a:prstGeom prst="ellipse">
          <a:avLst/>
        </a:prstGeom>
        <a:gradFill flip="none" rotWithShape="1">
          <a:gsLst>
            <a:gs pos="0">
              <a:schemeClr val="bg1">
                <a:lumMod val="75000"/>
              </a:schemeClr>
            </a:gs>
            <a:gs pos="53000">
              <a:srgbClr val="D4DEFF"/>
            </a:gs>
            <a:gs pos="83000">
              <a:srgbClr val="D4DEFF"/>
            </a:gs>
            <a:gs pos="100000">
              <a:srgbClr val="96AB94"/>
            </a:gs>
          </a:gsLst>
          <a:lin ang="5400000" scaled="1"/>
          <a:tileRect/>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Times New Roman" pitchFamily="18" charset="0"/>
              <a:cs typeface="Times New Roman" pitchFamily="18" charset="0"/>
            </a:rPr>
            <a:t>Court issuing electronic + documented process</a:t>
          </a:r>
        </a:p>
      </dsp:txBody>
      <dsp:txXfrm>
        <a:off x="4579793" y="120883"/>
        <a:ext cx="1466864" cy="1174836"/>
      </dsp:txXfrm>
    </dsp:sp>
    <dsp:sp modelId="{05C0CAE2-1589-4C09-8FD2-A905FF68574C}">
      <dsp:nvSpPr>
        <dsp:cNvPr id="0" name=""/>
        <dsp:cNvSpPr/>
      </dsp:nvSpPr>
      <dsp:spPr>
        <a:xfrm rot="1701489">
          <a:off x="6290880" y="1104208"/>
          <a:ext cx="384955" cy="471353"/>
        </a:xfrm>
        <a:prstGeom prst="rightArrow">
          <a:avLst>
            <a:gd name="adj1" fmla="val 60000"/>
            <a:gd name="adj2" fmla="val 50000"/>
          </a:avLst>
        </a:prstGeom>
        <a:gradFill flip="none" rotWithShape="1">
          <a:gsLst>
            <a:gs pos="0">
              <a:srgbClr val="8488C4"/>
            </a:gs>
            <a:gs pos="53000">
              <a:srgbClr val="D4DEFF"/>
            </a:gs>
            <a:gs pos="83000">
              <a:srgbClr val="D4DEFF"/>
            </a:gs>
            <a:gs pos="100000">
              <a:srgbClr val="96AB94"/>
            </a:gs>
          </a:gsLst>
          <a:lin ang="0" scaled="0"/>
          <a:tileRect/>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297809" y="1171052"/>
        <a:ext cx="269469" cy="282811"/>
      </dsp:txXfrm>
    </dsp:sp>
    <dsp:sp modelId="{3553EFEE-2811-49D3-9538-4C3CA16B933B}">
      <dsp:nvSpPr>
        <dsp:cNvPr id="0" name=""/>
        <dsp:cNvSpPr/>
      </dsp:nvSpPr>
      <dsp:spPr>
        <a:xfrm>
          <a:off x="6642084" y="1150214"/>
          <a:ext cx="2033356" cy="1648201"/>
        </a:xfrm>
        <a:prstGeom prst="ellipse">
          <a:avLst/>
        </a:prstGeom>
        <a:gradFill flip="none" rotWithShape="1">
          <a:gsLst>
            <a:gs pos="0">
              <a:schemeClr val="bg1">
                <a:lumMod val="65000"/>
              </a:schemeClr>
            </a:gs>
            <a:gs pos="53000">
              <a:srgbClr val="D4DEFF"/>
            </a:gs>
            <a:gs pos="83000">
              <a:srgbClr val="D4DEFF"/>
            </a:gs>
            <a:gs pos="100000">
              <a:srgbClr val="96AB94"/>
            </a:gs>
          </a:gsLst>
          <a:lin ang="8100000" scaled="1"/>
          <a:tileRect/>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ysClr val="windowText" lastClr="000000"/>
              </a:solidFill>
              <a:latin typeface="Times New Roman" pitchFamily="18" charset="0"/>
              <a:cs typeface="Times New Roman" pitchFamily="18" charset="0"/>
            </a:rPr>
            <a:t>PS Agency</a:t>
          </a:r>
        </a:p>
      </dsp:txBody>
      <dsp:txXfrm>
        <a:off x="6939862" y="1391587"/>
        <a:ext cx="1437800" cy="1165455"/>
      </dsp:txXfrm>
    </dsp:sp>
    <dsp:sp modelId="{1592E77F-384A-44C2-AA17-6EB66180049E}">
      <dsp:nvSpPr>
        <dsp:cNvPr id="0" name=""/>
        <dsp:cNvSpPr/>
      </dsp:nvSpPr>
      <dsp:spPr>
        <a:xfrm rot="6928218">
          <a:off x="7070197" y="2713019"/>
          <a:ext cx="248859" cy="471353"/>
        </a:xfrm>
        <a:prstGeom prst="rightArrow">
          <a:avLst>
            <a:gd name="adj1" fmla="val 60000"/>
            <a:gd name="adj2" fmla="val 50000"/>
          </a:avLst>
        </a:prstGeom>
        <a:gradFill flip="none" rotWithShape="1">
          <a:gsLst>
            <a:gs pos="0">
              <a:srgbClr val="8488C4"/>
            </a:gs>
            <a:gs pos="53000">
              <a:srgbClr val="D4DEFF"/>
            </a:gs>
            <a:gs pos="83000">
              <a:srgbClr val="D4DEFF"/>
            </a:gs>
            <a:gs pos="100000">
              <a:srgbClr val="96AB94"/>
            </a:gs>
          </a:gsLst>
          <a:lin ang="0" scaled="0"/>
          <a:tileRect/>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7123579" y="2773589"/>
        <a:ext cx="174201" cy="282811"/>
      </dsp:txXfrm>
    </dsp:sp>
    <dsp:sp modelId="{F8CC73B9-5932-41CA-88C8-8B5D2A338655}">
      <dsp:nvSpPr>
        <dsp:cNvPr id="0" name=""/>
        <dsp:cNvSpPr/>
      </dsp:nvSpPr>
      <dsp:spPr>
        <a:xfrm>
          <a:off x="5726017" y="3112887"/>
          <a:ext cx="2008035" cy="1622294"/>
        </a:xfrm>
        <a:prstGeom prst="ellipse">
          <a:avLst/>
        </a:prstGeom>
        <a:gradFill flip="none" rotWithShape="1">
          <a:gsLst>
            <a:gs pos="0">
              <a:schemeClr val="bg1">
                <a:lumMod val="65000"/>
              </a:schemeClr>
            </a:gs>
            <a:gs pos="53000">
              <a:srgbClr val="D4DEFF"/>
            </a:gs>
            <a:gs pos="83000">
              <a:srgbClr val="D4DEFF"/>
            </a:gs>
            <a:gs pos="100000">
              <a:srgbClr val="96AB94"/>
            </a:gs>
          </a:gsLst>
          <a:lin ang="13500000" scaled="1"/>
          <a:tileRect/>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Times New Roman" pitchFamily="18" charset="0"/>
              <a:cs typeface="Times New Roman" pitchFamily="18" charset="0"/>
            </a:rPr>
            <a:t>Marking of process to relevant PS/Bailiff</a:t>
          </a:r>
        </a:p>
      </dsp:txBody>
      <dsp:txXfrm>
        <a:off x="6020087" y="3350466"/>
        <a:ext cx="1419895" cy="1147136"/>
      </dsp:txXfrm>
    </dsp:sp>
    <dsp:sp modelId="{6E267996-266D-41E5-86B3-7C4083F1488B}">
      <dsp:nvSpPr>
        <dsp:cNvPr id="0" name=""/>
        <dsp:cNvSpPr/>
      </dsp:nvSpPr>
      <dsp:spPr>
        <a:xfrm rot="10782848">
          <a:off x="5267731" y="3694845"/>
          <a:ext cx="323871" cy="471353"/>
        </a:xfrm>
        <a:prstGeom prst="rightArrow">
          <a:avLst>
            <a:gd name="adj1" fmla="val 60000"/>
            <a:gd name="adj2" fmla="val 50000"/>
          </a:avLst>
        </a:prstGeom>
        <a:gradFill flip="none" rotWithShape="1">
          <a:gsLst>
            <a:gs pos="0">
              <a:srgbClr val="8488C4"/>
            </a:gs>
            <a:gs pos="53000">
              <a:srgbClr val="D4DEFF"/>
            </a:gs>
            <a:gs pos="83000">
              <a:srgbClr val="D4DEFF"/>
            </a:gs>
            <a:gs pos="100000">
              <a:srgbClr val="96AB94"/>
            </a:gs>
          </a:gsLst>
          <a:lin ang="0" scaled="0"/>
          <a:tileRect/>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5364891" y="3788874"/>
        <a:ext cx="226710" cy="282811"/>
      </dsp:txXfrm>
    </dsp:sp>
    <dsp:sp modelId="{ACDD8A98-DA37-41FF-9872-57F9FACBAA74}">
      <dsp:nvSpPr>
        <dsp:cNvPr id="0" name=""/>
        <dsp:cNvSpPr/>
      </dsp:nvSpPr>
      <dsp:spPr>
        <a:xfrm>
          <a:off x="3005267" y="3155515"/>
          <a:ext cx="2109722" cy="1563678"/>
        </a:xfrm>
        <a:prstGeom prst="ellipse">
          <a:avLst/>
        </a:prstGeom>
        <a:gradFill flip="none" rotWithShape="1">
          <a:gsLst>
            <a:gs pos="0">
              <a:schemeClr val="bg1">
                <a:lumMod val="65000"/>
              </a:schemeClr>
            </a:gs>
            <a:gs pos="53000">
              <a:srgbClr val="D4DEFF"/>
            </a:gs>
            <a:gs pos="83000">
              <a:srgbClr val="D4DEFF"/>
            </a:gs>
            <a:gs pos="100000">
              <a:srgbClr val="96AB94"/>
            </a:gs>
          </a:gsLst>
          <a:lin ang="18900000" scaled="1"/>
          <a:tileRect/>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Times New Roman" pitchFamily="18" charset="0"/>
              <a:cs typeface="Times New Roman" pitchFamily="18" charset="0"/>
            </a:rPr>
            <a:t>Submission of documented  + electronic report to Agency</a:t>
          </a:r>
        </a:p>
      </dsp:txBody>
      <dsp:txXfrm>
        <a:off x="3314229" y="3384510"/>
        <a:ext cx="1491798" cy="1105688"/>
      </dsp:txXfrm>
    </dsp:sp>
    <dsp:sp modelId="{8DF3577F-97FF-4B5C-8747-F8C32094AC5D}">
      <dsp:nvSpPr>
        <dsp:cNvPr id="0" name=""/>
        <dsp:cNvSpPr/>
      </dsp:nvSpPr>
      <dsp:spPr>
        <a:xfrm rot="14520201">
          <a:off x="3426194" y="2759381"/>
          <a:ext cx="265952" cy="471353"/>
        </a:xfrm>
        <a:prstGeom prst="rightArrow">
          <a:avLst>
            <a:gd name="adj1" fmla="val 60000"/>
            <a:gd name="adj2" fmla="val 50000"/>
          </a:avLst>
        </a:prstGeom>
        <a:gradFill flip="none" rotWithShape="1">
          <a:gsLst>
            <a:gs pos="0">
              <a:srgbClr val="8488C4"/>
            </a:gs>
            <a:gs pos="53000">
              <a:srgbClr val="D4DEFF"/>
            </a:gs>
            <a:gs pos="83000">
              <a:srgbClr val="D4DEFF"/>
            </a:gs>
            <a:gs pos="100000">
              <a:srgbClr val="96AB94"/>
            </a:gs>
          </a:gsLst>
          <a:lin ang="0" scaled="0"/>
          <a:tileRect/>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3484814" y="2888877"/>
        <a:ext cx="186166" cy="282811"/>
      </dsp:txXfrm>
    </dsp:sp>
    <dsp:sp modelId="{9CAD2A8D-9B0D-4A15-8D64-457A6C6777CC}">
      <dsp:nvSpPr>
        <dsp:cNvPr id="0" name=""/>
        <dsp:cNvSpPr/>
      </dsp:nvSpPr>
      <dsp:spPr>
        <a:xfrm>
          <a:off x="2019424" y="1186019"/>
          <a:ext cx="2032239" cy="1648201"/>
        </a:xfrm>
        <a:prstGeom prst="ellipse">
          <a:avLst/>
        </a:prstGeom>
        <a:gradFill flip="none" rotWithShape="1">
          <a:gsLst>
            <a:gs pos="0">
              <a:schemeClr val="bg1">
                <a:lumMod val="65000"/>
              </a:schemeClr>
            </a:gs>
            <a:gs pos="53000">
              <a:srgbClr val="D4DEFF"/>
            </a:gs>
            <a:gs pos="83000">
              <a:srgbClr val="D4DEFF"/>
            </a:gs>
            <a:gs pos="100000">
              <a:srgbClr val="96AB94"/>
            </a:gs>
          </a:gsLst>
          <a:lin ang="2700000" scaled="1"/>
          <a:tileRect/>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solidFill>
                <a:sysClr val="windowText" lastClr="000000"/>
              </a:solidFill>
              <a:latin typeface="Times New Roman" pitchFamily="18" charset="0"/>
              <a:cs typeface="Times New Roman" pitchFamily="18" charset="0"/>
            </a:rPr>
            <a:t>Annexed documented + electronic report will be submitted to concerned court</a:t>
          </a:r>
        </a:p>
      </dsp:txBody>
      <dsp:txXfrm>
        <a:off x="2317039" y="1427392"/>
        <a:ext cx="1437009" cy="1165455"/>
      </dsp:txXfrm>
    </dsp:sp>
    <dsp:sp modelId="{0DFA35A9-76AF-45E2-9A01-395F53391217}">
      <dsp:nvSpPr>
        <dsp:cNvPr id="0" name=""/>
        <dsp:cNvSpPr/>
      </dsp:nvSpPr>
      <dsp:spPr>
        <a:xfrm rot="19814981">
          <a:off x="3974497" y="1132618"/>
          <a:ext cx="367987" cy="471353"/>
        </a:xfrm>
        <a:prstGeom prst="rightArrow">
          <a:avLst>
            <a:gd name="adj1" fmla="val 60000"/>
            <a:gd name="adj2" fmla="val 50000"/>
          </a:avLst>
        </a:prstGeom>
        <a:gradFill flip="none" rotWithShape="1">
          <a:gsLst>
            <a:gs pos="0">
              <a:srgbClr val="8488C4"/>
            </a:gs>
            <a:gs pos="53000">
              <a:srgbClr val="D4DEFF"/>
            </a:gs>
            <a:gs pos="83000">
              <a:srgbClr val="D4DEFF"/>
            </a:gs>
            <a:gs pos="100000">
              <a:srgbClr val="96AB94"/>
            </a:gs>
          </a:gsLst>
          <a:lin ang="0" scaled="0"/>
          <a:tileRect/>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981772" y="1254279"/>
        <a:ext cx="257591" cy="28281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13" name=""/>
        <p:cNvGrpSpPr/>
        <p:nvPr/>
      </p:nvGrpSpPr>
      <p:grpSpPr>
        <a:xfrm>
          <a:off x="0" y="0"/>
          <a:ext cx="0" cy="0"/>
          <a:chOff x="0" y="0"/>
          <a:chExt cx="0" cy="0"/>
        </a:xfrm>
      </p:grpSpPr>
      <p:sp>
        <p:nvSpPr>
          <p:cNvPr id="1048723"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24"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25"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26"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27"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28"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9" name=""/>
        <p:cNvGrpSpPr/>
        <p:nvPr/>
      </p:nvGrpSpPr>
      <p:grpSpPr>
        <a:xfrm>
          <a:off x="0" y="0"/>
          <a:ext cx="0" cy="0"/>
          <a:chOff x="0" y="0"/>
          <a:chExt cx="0" cy="0"/>
        </a:xfrm>
      </p:grpSpPr>
      <p:sp>
        <p:nvSpPr>
          <p:cNvPr id="1048583"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dirty="0" lang="en-US"/>
          </a:p>
        </p:txBody>
      </p:sp>
      <p:sp>
        <p:nvSpPr>
          <p:cNvPr id="1048584" name="Subtitle 2"/>
          <p:cNvSpPr>
            <a:spLocks noGrp="1"/>
          </p:cNvSpPr>
          <p:nvPr>
            <p:ph type="subTitle" idx="1"/>
          </p:nvPr>
        </p:nvSpPr>
        <p:spPr>
          <a:xfrm>
            <a:off x="1154955" y="4777380"/>
            <a:ext cx="8825658" cy="861420"/>
          </a:xfrm>
        </p:spPr>
        <p:txBody>
          <a:bodyPr anchor="t"/>
          <a:lstStyle>
            <a:lvl1pPr algn="l" indent="0" marL="0">
              <a:buNone/>
              <a:defRPr cap="all">
                <a:solidFill>
                  <a:schemeClr val="bg2">
                    <a:lumMod val="40000"/>
                    <a:lumOff val="60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dirty="0" lang="en-US"/>
          </a:p>
        </p:txBody>
      </p:sp>
      <p:sp>
        <p:nvSpPr>
          <p:cNvPr id="1048585"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586" name="Footer Placeholder 4"/>
          <p:cNvSpPr>
            <a:spLocks noGrp="1"/>
          </p:cNvSpPr>
          <p:nvPr>
            <p:ph type="ftr" sz="quarter" idx="11"/>
          </p:nvPr>
        </p:nvSpPr>
        <p:spPr/>
        <p:txBody>
          <a:bodyPr/>
          <a:p>
            <a:endParaRPr lang="en-US"/>
          </a:p>
        </p:txBody>
      </p:sp>
      <p:sp>
        <p:nvSpPr>
          <p:cNvPr id="1048587"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9" name=""/>
        <p:cNvGrpSpPr/>
        <p:nvPr/>
      </p:nvGrpSpPr>
      <p:grpSpPr>
        <a:xfrm>
          <a:off x="0" y="0"/>
          <a:ext cx="0" cy="0"/>
          <a:chOff x="0" y="0"/>
          <a:chExt cx="0" cy="0"/>
        </a:xfrm>
      </p:grpSpPr>
      <p:sp>
        <p:nvSpPr>
          <p:cNvPr id="1048589" name="Title 1"/>
          <p:cNvSpPr>
            <a:spLocks noGrp="1"/>
          </p:cNvSpPr>
          <p:nvPr>
            <p:ph type="title"/>
          </p:nvPr>
        </p:nvSpPr>
        <p:spPr/>
        <p:txBody>
          <a:bodyPr/>
          <a:p>
            <a:r>
              <a:rPr lang="en-US"/>
              <a:t>Click to edit Master title style</a:t>
            </a:r>
            <a:endParaRPr dirty="0" lang="en-US"/>
          </a:p>
        </p:txBody>
      </p:sp>
      <p:sp>
        <p:nvSpPr>
          <p:cNvPr id="1048590"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91"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592" name="Footer Placeholder 4"/>
          <p:cNvSpPr>
            <a:spLocks noGrp="1"/>
          </p:cNvSpPr>
          <p:nvPr>
            <p:ph type="ftr" sz="quarter" idx="11"/>
          </p:nvPr>
        </p:nvSpPr>
        <p:spPr/>
        <p:txBody>
          <a:bodyPr/>
          <a:p>
            <a:endParaRPr lang="en-US"/>
          </a:p>
        </p:txBody>
      </p:sp>
      <p:sp>
        <p:nvSpPr>
          <p:cNvPr id="1048593"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03" name=""/>
        <p:cNvGrpSpPr/>
        <p:nvPr/>
      </p:nvGrpSpPr>
      <p:grpSpPr>
        <a:xfrm>
          <a:off x="0" y="0"/>
          <a:ext cx="0" cy="0"/>
          <a:chOff x="0" y="0"/>
          <a:chExt cx="0" cy="0"/>
        </a:xfrm>
      </p:grpSpPr>
      <p:sp>
        <p:nvSpPr>
          <p:cNvPr id="1048664" name="Title 1"/>
          <p:cNvSpPr>
            <a:spLocks noGrp="1"/>
          </p:cNvSpPr>
          <p:nvPr>
            <p:ph type="title"/>
          </p:nvPr>
        </p:nvSpPr>
        <p:spPr>
          <a:xfrm>
            <a:off x="1154956" y="2861733"/>
            <a:ext cx="8825657" cy="1915647"/>
          </a:xfrm>
        </p:spPr>
        <p:txBody>
          <a:bodyPr anchor="b"/>
          <a:lstStyle>
            <a:lvl1pPr algn="l">
              <a:defRPr b="0" cap="none" sz="4000"/>
            </a:lvl1pPr>
          </a:lstStyle>
          <a:p>
            <a:r>
              <a:rPr lang="en-US"/>
              <a:t>Click to edit Master title style</a:t>
            </a:r>
            <a:endParaRPr dirty="0" lang="en-US"/>
          </a:p>
        </p:txBody>
      </p:sp>
      <p:sp>
        <p:nvSpPr>
          <p:cNvPr id="1048665" name="Text Placeholder 2"/>
          <p:cNvSpPr>
            <a:spLocks noGrp="1"/>
          </p:cNvSpPr>
          <p:nvPr>
            <p:ph type="body" idx="1"/>
          </p:nvPr>
        </p:nvSpPr>
        <p:spPr>
          <a:xfrm>
            <a:off x="1154955" y="4777381"/>
            <a:ext cx="8825658" cy="860400"/>
          </a:xfrm>
        </p:spPr>
        <p:txBody>
          <a:bodyPr anchor="t"/>
          <a:lstStyle>
            <a:lvl1pPr algn="l" indent="0" marL="0">
              <a:buNone/>
              <a:defRPr cap="all" sz="2000">
                <a:solidFill>
                  <a:schemeClr val="bg2">
                    <a:lumMod val="40000"/>
                    <a:lumOff val="6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66"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667" name="Footer Placeholder 4"/>
          <p:cNvSpPr>
            <a:spLocks noGrp="1"/>
          </p:cNvSpPr>
          <p:nvPr>
            <p:ph type="ftr" sz="quarter" idx="11"/>
          </p:nvPr>
        </p:nvSpPr>
        <p:spPr/>
        <p:txBody>
          <a:bodyPr/>
          <a:p>
            <a:endParaRPr lang="en-US"/>
          </a:p>
        </p:txBody>
      </p:sp>
      <p:sp>
        <p:nvSpPr>
          <p:cNvPr id="1048668"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08" name=""/>
        <p:cNvGrpSpPr/>
        <p:nvPr/>
      </p:nvGrpSpPr>
      <p:grpSpPr>
        <a:xfrm>
          <a:off x="0" y="0"/>
          <a:ext cx="0" cy="0"/>
          <a:chOff x="0" y="0"/>
          <a:chExt cx="0" cy="0"/>
        </a:xfrm>
      </p:grpSpPr>
      <p:sp>
        <p:nvSpPr>
          <p:cNvPr id="1048696" name="Title 1"/>
          <p:cNvSpPr>
            <a:spLocks noGrp="1"/>
          </p:cNvSpPr>
          <p:nvPr>
            <p:ph type="title"/>
          </p:nvPr>
        </p:nvSpPr>
        <p:spPr/>
        <p:txBody>
          <a:bodyPr/>
          <a:p>
            <a:r>
              <a:rPr lang="en-US"/>
              <a:t>Click to edit Master title style</a:t>
            </a:r>
            <a:endParaRPr dirty="0" lang="en-US"/>
          </a:p>
        </p:txBody>
      </p:sp>
      <p:sp>
        <p:nvSpPr>
          <p:cNvPr id="1048697"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8"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9" name="Date Placeholder 4"/>
          <p:cNvSpPr>
            <a:spLocks noGrp="1"/>
          </p:cNvSpPr>
          <p:nvPr>
            <p:ph type="dt" sz="half" idx="10"/>
          </p:nvPr>
        </p:nvSpPr>
        <p:spPr/>
        <p:txBody>
          <a:bodyPr/>
          <a:p>
            <a:fld id="{887FFB89-F018-42A2-9EAF-8C773FBC392E}" type="datetimeFigureOut">
              <a:rPr lang="en-US" smtClean="0"/>
              <a:t>12/8/2022</a:t>
            </a:fld>
            <a:endParaRPr lang="en-US"/>
          </a:p>
        </p:txBody>
      </p:sp>
      <p:sp>
        <p:nvSpPr>
          <p:cNvPr id="1048700" name="Footer Placeholder 5"/>
          <p:cNvSpPr>
            <a:spLocks noGrp="1"/>
          </p:cNvSpPr>
          <p:nvPr>
            <p:ph type="ftr" sz="quarter" idx="11"/>
          </p:nvPr>
        </p:nvSpPr>
        <p:spPr/>
        <p:txBody>
          <a:bodyPr/>
          <a:p>
            <a:endParaRPr lang="en-US"/>
          </a:p>
        </p:txBody>
      </p:sp>
      <p:sp>
        <p:nvSpPr>
          <p:cNvPr id="1048701" name="Slide Number Placeholder 6"/>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04" name=""/>
        <p:cNvGrpSpPr/>
        <p:nvPr/>
      </p:nvGrpSpPr>
      <p:grpSpPr>
        <a:xfrm>
          <a:off x="0" y="0"/>
          <a:ext cx="0" cy="0"/>
          <a:chOff x="0" y="0"/>
          <a:chExt cx="0" cy="0"/>
        </a:xfrm>
      </p:grpSpPr>
      <p:sp>
        <p:nvSpPr>
          <p:cNvPr id="1048669" name="Title 1"/>
          <p:cNvSpPr>
            <a:spLocks noGrp="1"/>
          </p:cNvSpPr>
          <p:nvPr>
            <p:ph type="title"/>
          </p:nvPr>
        </p:nvSpPr>
        <p:spPr/>
        <p:txBody>
          <a:bodyPr/>
          <a:p>
            <a:r>
              <a:rPr lang="en-US"/>
              <a:t>Click to edit Master title style</a:t>
            </a:r>
            <a:endParaRPr dirty="0" lang="en-US"/>
          </a:p>
        </p:txBody>
      </p:sp>
      <p:sp>
        <p:nvSpPr>
          <p:cNvPr id="1048670" name="Text Placeholder 2"/>
          <p:cNvSpPr>
            <a:spLocks noGrp="1"/>
          </p:cNvSpPr>
          <p:nvPr>
            <p:ph type="body" idx="1"/>
          </p:nvPr>
        </p:nvSpPr>
        <p:spPr>
          <a:xfrm>
            <a:off x="1103313" y="1905000"/>
            <a:ext cx="4396338"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71"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2" name="Text Placeholder 4"/>
          <p:cNvSpPr>
            <a:spLocks noGrp="1"/>
          </p:cNvSpPr>
          <p:nvPr>
            <p:ph type="body" sz="quarter" idx="3"/>
          </p:nvPr>
        </p:nvSpPr>
        <p:spPr>
          <a:xfrm>
            <a:off x="5654495" y="1905000"/>
            <a:ext cx="4396339"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73"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4" name="Date Placeholder 6"/>
          <p:cNvSpPr>
            <a:spLocks noGrp="1"/>
          </p:cNvSpPr>
          <p:nvPr>
            <p:ph type="dt" sz="half" idx="10"/>
          </p:nvPr>
        </p:nvSpPr>
        <p:spPr/>
        <p:txBody>
          <a:bodyPr/>
          <a:p>
            <a:fld id="{887FFB89-F018-42A2-9EAF-8C773FBC392E}" type="datetimeFigureOut">
              <a:rPr lang="en-US" smtClean="0"/>
              <a:t>12/8/2022</a:t>
            </a:fld>
            <a:endParaRPr lang="en-US"/>
          </a:p>
        </p:txBody>
      </p:sp>
      <p:sp>
        <p:nvSpPr>
          <p:cNvPr id="1048675" name="Footer Placeholder 7"/>
          <p:cNvSpPr>
            <a:spLocks noGrp="1"/>
          </p:cNvSpPr>
          <p:nvPr>
            <p:ph type="ftr" sz="quarter" idx="11"/>
          </p:nvPr>
        </p:nvSpPr>
        <p:spPr/>
        <p:txBody>
          <a:bodyPr/>
          <a:p>
            <a:endParaRPr lang="en-US"/>
          </a:p>
        </p:txBody>
      </p:sp>
      <p:sp>
        <p:nvSpPr>
          <p:cNvPr id="1048676" name="Slide Number Placeholder 8"/>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98" name=""/>
        <p:cNvGrpSpPr/>
        <p:nvPr/>
      </p:nvGrpSpPr>
      <p:grpSpPr>
        <a:xfrm>
          <a:off x="0" y="0"/>
          <a:ext cx="0" cy="0"/>
          <a:chOff x="0" y="0"/>
          <a:chExt cx="0" cy="0"/>
        </a:xfrm>
      </p:grpSpPr>
      <p:sp>
        <p:nvSpPr>
          <p:cNvPr id="1048631" name="Title 1"/>
          <p:cNvSpPr>
            <a:spLocks noGrp="1"/>
          </p:cNvSpPr>
          <p:nvPr>
            <p:ph type="title"/>
          </p:nvPr>
        </p:nvSpPr>
        <p:spPr/>
        <p:txBody>
          <a:bodyPr/>
          <a:p>
            <a:r>
              <a:rPr lang="en-US"/>
              <a:t>Click to edit Master title style</a:t>
            </a:r>
            <a:endParaRPr dirty="0" lang="en-US"/>
          </a:p>
        </p:txBody>
      </p:sp>
      <p:sp>
        <p:nvSpPr>
          <p:cNvPr id="1048632" name="Date Placeholder 2"/>
          <p:cNvSpPr>
            <a:spLocks noGrp="1"/>
          </p:cNvSpPr>
          <p:nvPr>
            <p:ph type="dt" sz="half" idx="10"/>
          </p:nvPr>
        </p:nvSpPr>
        <p:spPr/>
        <p:txBody>
          <a:bodyPr/>
          <a:p>
            <a:fld id="{887FFB89-F018-42A2-9EAF-8C773FBC392E}" type="datetimeFigureOut">
              <a:rPr lang="en-US" smtClean="0"/>
              <a:t>12/8/2022</a:t>
            </a:fld>
            <a:endParaRPr lang="en-US"/>
          </a:p>
        </p:txBody>
      </p:sp>
      <p:sp>
        <p:nvSpPr>
          <p:cNvPr id="1048633" name="Footer Placeholder 3"/>
          <p:cNvSpPr>
            <a:spLocks noGrp="1"/>
          </p:cNvSpPr>
          <p:nvPr>
            <p:ph type="ftr" sz="quarter" idx="11"/>
          </p:nvPr>
        </p:nvSpPr>
        <p:spPr/>
        <p:txBody>
          <a:bodyPr/>
          <a:p>
            <a:endParaRPr lang="en-US"/>
          </a:p>
        </p:txBody>
      </p:sp>
      <p:sp>
        <p:nvSpPr>
          <p:cNvPr id="1048634" name="Slide Number Placeholder 4"/>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4" name=""/>
        <p:cNvGrpSpPr/>
        <p:nvPr/>
      </p:nvGrpSpPr>
      <p:grpSpPr>
        <a:xfrm>
          <a:off x="0" y="0"/>
          <a:ext cx="0" cy="0"/>
          <a:chOff x="0" y="0"/>
          <a:chExt cx="0" cy="0"/>
        </a:xfrm>
      </p:grpSpPr>
      <p:sp>
        <p:nvSpPr>
          <p:cNvPr id="1048599" name="Date Placeholder 1"/>
          <p:cNvSpPr>
            <a:spLocks noGrp="1"/>
          </p:cNvSpPr>
          <p:nvPr>
            <p:ph type="dt" sz="half" idx="10"/>
          </p:nvPr>
        </p:nvSpPr>
        <p:spPr/>
        <p:txBody>
          <a:bodyPr/>
          <a:p>
            <a:fld id="{887FFB89-F018-42A2-9EAF-8C773FBC392E}" type="datetimeFigureOut">
              <a:rPr lang="en-US" smtClean="0"/>
              <a:t>12/8/2022</a:t>
            </a:fld>
            <a:endParaRPr lang="en-US"/>
          </a:p>
        </p:txBody>
      </p:sp>
      <p:sp>
        <p:nvSpPr>
          <p:cNvPr id="1048600" name="Footer Placeholder 2"/>
          <p:cNvSpPr>
            <a:spLocks noGrp="1"/>
          </p:cNvSpPr>
          <p:nvPr>
            <p:ph type="ftr" sz="quarter" idx="11"/>
          </p:nvPr>
        </p:nvSpPr>
        <p:spPr/>
        <p:txBody>
          <a:bodyPr/>
          <a:p>
            <a:endParaRPr lang="en-US"/>
          </a:p>
        </p:txBody>
      </p:sp>
      <p:sp>
        <p:nvSpPr>
          <p:cNvPr id="1048601" name="Slide Number Placeholder 3"/>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10" name=""/>
        <p:cNvGrpSpPr/>
        <p:nvPr/>
      </p:nvGrpSpPr>
      <p:grpSpPr>
        <a:xfrm>
          <a:off x="0" y="0"/>
          <a:ext cx="0" cy="0"/>
          <a:chOff x="0" y="0"/>
          <a:chExt cx="0" cy="0"/>
        </a:xfrm>
      </p:grpSpPr>
      <p:sp>
        <p:nvSpPr>
          <p:cNvPr id="1048712" name="Title 1"/>
          <p:cNvSpPr>
            <a:spLocks noGrp="1"/>
          </p:cNvSpPr>
          <p:nvPr>
            <p:ph type="title"/>
          </p:nvPr>
        </p:nvSpPr>
        <p:spPr>
          <a:xfrm>
            <a:off x="1154953" y="1447800"/>
            <a:ext cx="3401064" cy="1447800"/>
          </a:xfrm>
        </p:spPr>
        <p:txBody>
          <a:bodyPr anchor="b"/>
          <a:lstStyle>
            <a:lvl1pPr algn="l">
              <a:defRPr b="0" sz="2400"/>
            </a:lvl1pPr>
          </a:lstStyle>
          <a:p>
            <a:r>
              <a:rPr lang="en-US"/>
              <a:t>Click to edit Master title style</a:t>
            </a:r>
            <a:endParaRPr dirty="0" lang="en-US"/>
          </a:p>
        </p:txBody>
      </p:sp>
      <p:sp>
        <p:nvSpPr>
          <p:cNvPr id="104871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14" name="Text Placeholder 3"/>
          <p:cNvSpPr>
            <a:spLocks noGrp="1"/>
          </p:cNvSpPr>
          <p:nvPr>
            <p:ph type="body" sz="half" idx="2"/>
          </p:nvPr>
        </p:nvSpPr>
        <p:spPr>
          <a:xfrm>
            <a:off x="1154953" y="3129280"/>
            <a:ext cx="3401063" cy="2895599"/>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15" name="Date Placeholder 4"/>
          <p:cNvSpPr>
            <a:spLocks noGrp="1"/>
          </p:cNvSpPr>
          <p:nvPr>
            <p:ph type="dt" sz="half" idx="10"/>
          </p:nvPr>
        </p:nvSpPr>
        <p:spPr/>
        <p:txBody>
          <a:bodyPr/>
          <a:p>
            <a:fld id="{887FFB89-F018-42A2-9EAF-8C773FBC392E}" type="datetimeFigureOut">
              <a:rPr lang="en-US" smtClean="0"/>
              <a:t>12/8/2022</a:t>
            </a:fld>
            <a:endParaRPr lang="en-US"/>
          </a:p>
        </p:txBody>
      </p:sp>
      <p:sp>
        <p:nvSpPr>
          <p:cNvPr id="1048716" name="Footer Placeholder 5"/>
          <p:cNvSpPr>
            <a:spLocks noGrp="1"/>
          </p:cNvSpPr>
          <p:nvPr>
            <p:ph type="ftr" sz="quarter" idx="11"/>
          </p:nvPr>
        </p:nvSpPr>
        <p:spPr/>
        <p:txBody>
          <a:bodyPr/>
          <a:p>
            <a:endParaRPr lang="en-US"/>
          </a:p>
        </p:txBody>
      </p:sp>
      <p:sp>
        <p:nvSpPr>
          <p:cNvPr id="1048717" name="Slide Number Placeholder 6"/>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01" name=""/>
        <p:cNvGrpSpPr/>
        <p:nvPr/>
      </p:nvGrpSpPr>
      <p:grpSpPr>
        <a:xfrm>
          <a:off x="0" y="0"/>
          <a:ext cx="0" cy="0"/>
          <a:chOff x="0" y="0"/>
          <a:chExt cx="0" cy="0"/>
        </a:xfrm>
      </p:grpSpPr>
      <p:sp>
        <p:nvSpPr>
          <p:cNvPr id="1048645" name="Title 1"/>
          <p:cNvSpPr>
            <a:spLocks noGrp="1"/>
          </p:cNvSpPr>
          <p:nvPr>
            <p:ph type="title"/>
          </p:nvPr>
        </p:nvSpPr>
        <p:spPr>
          <a:xfrm>
            <a:off x="1153907" y="1854192"/>
            <a:ext cx="5092906" cy="1574808"/>
          </a:xfrm>
        </p:spPr>
        <p:txBody>
          <a:bodyPr anchor="b">
            <a:normAutofit/>
          </a:bodyPr>
          <a:lstStyle>
            <a:lvl1pPr algn="l">
              <a:defRPr b="0" sz="3600"/>
            </a:lvl1pPr>
          </a:lstStyle>
          <a:p>
            <a:r>
              <a:rPr lang="en-US"/>
              <a:t>Click to edit Master title style</a:t>
            </a:r>
            <a:endParaRPr dirty="0" lang="en-US"/>
          </a:p>
        </p:txBody>
      </p:sp>
      <p:sp>
        <p:nvSpPr>
          <p:cNvPr id="1048646" name="Picture Placeholder 2"/>
          <p:cNvSpPr>
            <a:spLocks noChangeAspect="1" noGrp="1"/>
          </p:cNvSpPr>
          <p:nvPr>
            <p:ph type="pic" idx="1"/>
          </p:nvPr>
        </p:nvSpPr>
        <p:spPr>
          <a:xfrm>
            <a:off x="6949546" y="1143000"/>
            <a:ext cx="3200400" cy="4572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47" name="Text Placeholder 3"/>
          <p:cNvSpPr>
            <a:spLocks noGrp="1"/>
          </p:cNvSpPr>
          <p:nvPr>
            <p:ph type="body" sz="half" idx="2"/>
          </p:nvPr>
        </p:nvSpPr>
        <p:spPr>
          <a:xfrm>
            <a:off x="1154954" y="3657600"/>
            <a:ext cx="5084979" cy="1371600"/>
          </a:xfrm>
        </p:spPr>
        <p:txBody>
          <a:bodyPr>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48" name="Date Placeholder 4"/>
          <p:cNvSpPr>
            <a:spLocks noGrp="1"/>
          </p:cNvSpPr>
          <p:nvPr>
            <p:ph type="dt" sz="half" idx="10"/>
          </p:nvPr>
        </p:nvSpPr>
        <p:spPr/>
        <p:txBody>
          <a:bodyPr/>
          <a:p>
            <a:fld id="{887FFB89-F018-42A2-9EAF-8C773FBC392E}" type="datetimeFigureOut">
              <a:rPr lang="en-US" smtClean="0"/>
              <a:t>12/8/2022</a:t>
            </a:fld>
            <a:endParaRPr lang="en-US"/>
          </a:p>
        </p:txBody>
      </p:sp>
      <p:sp>
        <p:nvSpPr>
          <p:cNvPr id="1048649" name="Footer Placeholder 5"/>
          <p:cNvSpPr>
            <a:spLocks noGrp="1"/>
          </p:cNvSpPr>
          <p:nvPr>
            <p:ph type="ftr" sz="quarter" idx="11"/>
          </p:nvPr>
        </p:nvSpPr>
        <p:spPr/>
        <p:txBody>
          <a:bodyPr/>
          <a:p>
            <a:endParaRPr lang="en-US"/>
          </a:p>
        </p:txBody>
      </p:sp>
      <p:sp>
        <p:nvSpPr>
          <p:cNvPr id="1048650" name="Slide Number Placeholder 6"/>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07" name=""/>
        <p:cNvGrpSpPr/>
        <p:nvPr/>
      </p:nvGrpSpPr>
      <p:grpSpPr>
        <a:xfrm>
          <a:off x="0" y="0"/>
          <a:ext cx="0" cy="0"/>
          <a:chOff x="0" y="0"/>
          <a:chExt cx="0" cy="0"/>
        </a:xfrm>
      </p:grpSpPr>
      <p:sp>
        <p:nvSpPr>
          <p:cNvPr id="1048690" name="Title 1"/>
          <p:cNvSpPr>
            <a:spLocks noGrp="1"/>
          </p:cNvSpPr>
          <p:nvPr>
            <p:ph type="title"/>
          </p:nvPr>
        </p:nvSpPr>
        <p:spPr>
          <a:xfrm>
            <a:off x="1154956" y="4800587"/>
            <a:ext cx="8825657" cy="566738"/>
          </a:xfrm>
        </p:spPr>
        <p:txBody>
          <a:bodyPr anchor="b">
            <a:normAutofit/>
          </a:bodyPr>
          <a:lstStyle>
            <a:lvl1pPr algn="l">
              <a:defRPr b="0" sz="2400"/>
            </a:lvl1pPr>
          </a:lstStyle>
          <a:p>
            <a:r>
              <a:rPr lang="en-US"/>
              <a:t>Click to edit Master title style</a:t>
            </a:r>
            <a:endParaRPr dirty="0" lang="en-US"/>
          </a:p>
        </p:txBody>
      </p:sp>
      <p:sp>
        <p:nvSpPr>
          <p:cNvPr id="1048691" name="Picture Placeholder 2"/>
          <p:cNvSpPr>
            <a:spLocks noChangeAspect="1" noGrp="1"/>
          </p:cNvSpPr>
          <p:nvPr>
            <p:ph type="pic" idx="1"/>
          </p:nvPr>
        </p:nvSpPr>
        <p:spPr>
          <a:xfrm>
            <a:off x="1154955" y="685800"/>
            <a:ext cx="8825658" cy="3640666"/>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92" name="Text Placeholder 3"/>
          <p:cNvSpPr>
            <a:spLocks noGrp="1"/>
          </p:cNvSpPr>
          <p:nvPr>
            <p:ph type="body" sz="half" idx="2"/>
          </p:nvPr>
        </p:nvSpPr>
        <p:spPr>
          <a:xfrm>
            <a:off x="1154956" y="5367325"/>
            <a:ext cx="8825656" cy="493712"/>
          </a:xfrm>
        </p:spPr>
        <p:txBody>
          <a:bodyPr>
            <a:normAutofit/>
          </a:bodyPr>
          <a:lstStyle>
            <a:lvl1pPr indent="0" marL="0">
              <a:buNone/>
              <a:defRPr sz="12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93" name="Date Placeholder 4"/>
          <p:cNvSpPr>
            <a:spLocks noGrp="1"/>
          </p:cNvSpPr>
          <p:nvPr>
            <p:ph type="dt" sz="half" idx="10"/>
          </p:nvPr>
        </p:nvSpPr>
        <p:spPr/>
        <p:txBody>
          <a:bodyPr/>
          <a:p>
            <a:fld id="{887FFB89-F018-42A2-9EAF-8C773FBC392E}" type="datetimeFigureOut">
              <a:rPr lang="en-US" smtClean="0"/>
              <a:t>12/8/2022</a:t>
            </a:fld>
            <a:endParaRPr lang="en-US"/>
          </a:p>
        </p:txBody>
      </p:sp>
      <p:sp>
        <p:nvSpPr>
          <p:cNvPr id="1048694" name="Footer Placeholder 5"/>
          <p:cNvSpPr>
            <a:spLocks noGrp="1"/>
          </p:cNvSpPr>
          <p:nvPr>
            <p:ph type="ftr" sz="quarter" idx="11"/>
          </p:nvPr>
        </p:nvSpPr>
        <p:spPr/>
        <p:txBody>
          <a:bodyPr/>
          <a:p>
            <a:endParaRPr lang="en-US"/>
          </a:p>
        </p:txBody>
      </p:sp>
      <p:sp>
        <p:nvSpPr>
          <p:cNvPr id="1048695" name="Slide Number Placeholder 6"/>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00" name=""/>
        <p:cNvGrpSpPr/>
        <p:nvPr/>
      </p:nvGrpSpPr>
      <p:grpSpPr>
        <a:xfrm>
          <a:off x="0" y="0"/>
          <a:ext cx="0" cy="0"/>
          <a:chOff x="0" y="0"/>
          <a:chExt cx="0" cy="0"/>
        </a:xfrm>
      </p:grpSpPr>
      <p:sp>
        <p:nvSpPr>
          <p:cNvPr id="1048640"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dirty="0" lang="en-US"/>
          </a:p>
        </p:txBody>
      </p:sp>
      <p:sp>
        <p:nvSpPr>
          <p:cNvPr id="1048641" name="Text Placeholder 3"/>
          <p:cNvSpPr>
            <a:spLocks noGrp="1"/>
          </p:cNvSpPr>
          <p:nvPr>
            <p:ph type="body" sz="half" idx="2"/>
          </p:nvPr>
        </p:nvSpPr>
        <p:spPr>
          <a:xfrm>
            <a:off x="1154954" y="3657600"/>
            <a:ext cx="8825659" cy="2362200"/>
          </a:xfrm>
        </p:spPr>
        <p:txBody>
          <a:bodyPr anchor="ctr">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42"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643" name="Footer Placeholder 4"/>
          <p:cNvSpPr>
            <a:spLocks noGrp="1"/>
          </p:cNvSpPr>
          <p:nvPr>
            <p:ph type="ftr" sz="quarter" idx="11"/>
          </p:nvPr>
        </p:nvSpPr>
        <p:spPr/>
        <p:txBody>
          <a:bodyPr/>
          <a:p>
            <a:endParaRPr lang="en-US"/>
          </a:p>
        </p:txBody>
      </p:sp>
      <p:sp>
        <p:nvSpPr>
          <p:cNvPr id="1048644"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06" name=""/>
        <p:cNvGrpSpPr/>
        <p:nvPr/>
      </p:nvGrpSpPr>
      <p:grpSpPr>
        <a:xfrm>
          <a:off x="0" y="0"/>
          <a:ext cx="0" cy="0"/>
          <a:chOff x="0" y="0"/>
          <a:chExt cx="0" cy="0"/>
        </a:xfrm>
      </p:grpSpPr>
      <p:sp>
        <p:nvSpPr>
          <p:cNvPr id="104868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dirty="0" lang="en-US"/>
          </a:p>
        </p:txBody>
      </p:sp>
      <p:sp>
        <p:nvSpPr>
          <p:cNvPr id="1048683" name="Text Placeholder 3"/>
          <p:cNvSpPr>
            <a:spLocks noGrp="1"/>
          </p:cNvSpPr>
          <p:nvPr>
            <p:ph type="body" sz="half" idx="14"/>
          </p:nvPr>
        </p:nvSpPr>
        <p:spPr>
          <a:xfrm>
            <a:off x="1930400" y="3771174"/>
            <a:ext cx="7279649" cy="342174"/>
          </a:xfrm>
        </p:spPr>
        <p:txBody>
          <a:bodyPr anchor="t" bIns="45720" lIns="91440" rIns="91440" rtlCol="0" tIns="45720" vert="horz">
            <a:normAutofit/>
          </a:bodyPr>
          <a:lstStyle>
            <a:lvl1pPr indent="0" marL="0">
              <a:buNone/>
              <a:defRPr b="0" cap="small" dirty="0" sz="1400" i="0" kern="1200" lang="en-US">
                <a:solidFill>
                  <a:schemeClr val="bg2">
                    <a:lumMod val="40000"/>
                    <a:lumOff val="60000"/>
                  </a:schemeClr>
                </a:solidFill>
                <a:latin typeface="+mj-lt"/>
                <a:ea typeface="+mj-ea"/>
                <a:cs typeface="+mj-cs"/>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indent="0" lvl="0" marL="0">
              <a:buNone/>
            </a:pPr>
            <a:r>
              <a:rPr lang="en-US"/>
              <a:t>Click to edit Master text styles</a:t>
            </a:r>
          </a:p>
        </p:txBody>
      </p:sp>
      <p:sp>
        <p:nvSpPr>
          <p:cNvPr id="1048684" name="Text Placeholder 3"/>
          <p:cNvSpPr>
            <a:spLocks noGrp="1"/>
          </p:cNvSpPr>
          <p:nvPr>
            <p:ph type="body" sz="half" idx="2"/>
          </p:nvPr>
        </p:nvSpPr>
        <p:spPr>
          <a:xfrm>
            <a:off x="1154954" y="4350657"/>
            <a:ext cx="8825659" cy="1676400"/>
          </a:xfrm>
        </p:spPr>
        <p:txBody>
          <a:bodyPr anchor="ctr">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85"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686" name="Footer Placeholder 4"/>
          <p:cNvSpPr>
            <a:spLocks noGrp="1"/>
          </p:cNvSpPr>
          <p:nvPr>
            <p:ph type="ftr" sz="quarter" idx="11"/>
          </p:nvPr>
        </p:nvSpPr>
        <p:spPr/>
        <p:txBody>
          <a:bodyPr/>
          <a:p>
            <a:endParaRPr lang="en-US"/>
          </a:p>
        </p:txBody>
      </p:sp>
      <p:sp>
        <p:nvSpPr>
          <p:cNvPr id="1048687" name="Slide Number Placeholder 5"/>
          <p:cNvSpPr>
            <a:spLocks noGrp="1"/>
          </p:cNvSpPr>
          <p:nvPr>
            <p:ph type="sldNum" sz="quarter" idx="12"/>
          </p:nvPr>
        </p:nvSpPr>
        <p:spPr/>
        <p:txBody>
          <a:bodyPr/>
          <a:p>
            <a:fld id="{5C0AE68F-23C8-4519-BB05-2F96F0D92906}" type="slidenum">
              <a:rPr lang="en-US" smtClean="0"/>
              <a:t>‹#›</a:t>
            </a:fld>
            <a:endParaRPr lang="en-US"/>
          </a:p>
        </p:txBody>
      </p:sp>
      <p:sp>
        <p:nvSpPr>
          <p:cNvPr id="1048688" name="TextBox 11"/>
          <p:cNvSpPr txBox="1"/>
          <p:nvPr/>
        </p:nvSpPr>
        <p:spPr>
          <a:xfrm>
            <a:off x="898295" y="971253"/>
            <a:ext cx="801912" cy="1969770"/>
          </a:xfrm>
          <a:prstGeom prst="rect"/>
          <a:noFill/>
        </p:spPr>
        <p:txBody>
          <a:bodyPr rtlCol="0" wrap="square">
            <a:spAutoFit/>
          </a:bodyPr>
          <a:lstStyle>
            <a:defPPr>
              <a:defRPr lang="en-US"/>
            </a:defPPr>
            <a:lvl1pPr algn="r">
              <a:defRPr b="0" sz="12200" i="0">
                <a:solidFill>
                  <a:schemeClr val="bg2">
                    <a:lumMod val="40000"/>
                    <a:lumOff val="60000"/>
                  </a:schemeClr>
                </a:solidFill>
                <a:latin typeface="Arial"/>
                <a:ea typeface="+mj-ea"/>
                <a:cs typeface="+mj-cs"/>
              </a:defRPr>
            </a:lvl1pPr>
          </a:lstStyle>
          <a:p>
            <a:pPr lvl="0"/>
            <a:r>
              <a:rPr dirty="0" lang="en-US"/>
              <a:t>“</a:t>
            </a:r>
          </a:p>
        </p:txBody>
      </p:sp>
      <p:sp>
        <p:nvSpPr>
          <p:cNvPr id="1048689" name="TextBox 14"/>
          <p:cNvSpPr txBox="1"/>
          <p:nvPr/>
        </p:nvSpPr>
        <p:spPr>
          <a:xfrm>
            <a:off x="9330490" y="2613787"/>
            <a:ext cx="801912" cy="1969770"/>
          </a:xfrm>
          <a:prstGeom prst="rect"/>
          <a:noFill/>
        </p:spPr>
        <p:txBody>
          <a:bodyPr rtlCol="0" wrap="square">
            <a:spAutoFit/>
          </a:bodyPr>
          <a:lstStyle>
            <a:defPPr>
              <a:defRPr lang="en-US"/>
            </a:defPPr>
            <a:lvl1pPr algn="r">
              <a:defRPr b="0" sz="12200" i="0">
                <a:solidFill>
                  <a:schemeClr val="bg2">
                    <a:lumMod val="40000"/>
                    <a:lumOff val="60000"/>
                  </a:schemeClr>
                </a:solidFill>
                <a:latin typeface="Arial"/>
                <a:ea typeface="+mj-ea"/>
                <a:cs typeface="+mj-cs"/>
              </a:defRPr>
            </a:lvl1pPr>
          </a:lstStyle>
          <a:p>
            <a:pPr lvl="0"/>
            <a:r>
              <a:rPr dirty="0" lang="en-US"/>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99" name=""/>
        <p:cNvGrpSpPr/>
        <p:nvPr/>
      </p:nvGrpSpPr>
      <p:grpSpPr>
        <a:xfrm>
          <a:off x="0" y="0"/>
          <a:ext cx="0" cy="0"/>
          <a:chOff x="0" y="0"/>
          <a:chExt cx="0" cy="0"/>
        </a:xfrm>
      </p:grpSpPr>
      <p:sp>
        <p:nvSpPr>
          <p:cNvPr id="1048635" name="Title 1"/>
          <p:cNvSpPr>
            <a:spLocks noGrp="1"/>
          </p:cNvSpPr>
          <p:nvPr>
            <p:ph type="title"/>
          </p:nvPr>
        </p:nvSpPr>
        <p:spPr>
          <a:xfrm>
            <a:off x="1154954" y="3124201"/>
            <a:ext cx="8825660" cy="1653180"/>
          </a:xfrm>
        </p:spPr>
        <p:txBody>
          <a:bodyPr anchor="b"/>
          <a:lstStyle>
            <a:lvl1pPr algn="l">
              <a:defRPr b="0" cap="none" sz="4000"/>
            </a:lvl1pPr>
          </a:lstStyle>
          <a:p>
            <a:r>
              <a:rPr lang="en-US"/>
              <a:t>Click to edit Master title style</a:t>
            </a:r>
            <a:endParaRPr dirty="0" lang="en-US"/>
          </a:p>
        </p:txBody>
      </p:sp>
      <p:sp>
        <p:nvSpPr>
          <p:cNvPr id="1048636" name="Text Placeholder 2"/>
          <p:cNvSpPr>
            <a:spLocks noGrp="1"/>
          </p:cNvSpPr>
          <p:nvPr>
            <p:ph type="body" idx="1"/>
          </p:nvPr>
        </p:nvSpPr>
        <p:spPr>
          <a:xfrm>
            <a:off x="1154954" y="4777381"/>
            <a:ext cx="8825659" cy="860400"/>
          </a:xfrm>
        </p:spPr>
        <p:txBody>
          <a:bodyPr anchor="t"/>
          <a:lstStyle>
            <a:lvl1pPr algn="l" indent="0" marL="0">
              <a:buNone/>
              <a:defRPr cap="none" sz="2000">
                <a:solidFill>
                  <a:schemeClr val="bg2">
                    <a:lumMod val="40000"/>
                    <a:lumOff val="6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37"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638" name="Footer Placeholder 4"/>
          <p:cNvSpPr>
            <a:spLocks noGrp="1"/>
          </p:cNvSpPr>
          <p:nvPr>
            <p:ph type="ftr" sz="quarter" idx="11"/>
          </p:nvPr>
        </p:nvSpPr>
        <p:spPr/>
        <p:txBody>
          <a:bodyPr/>
          <a:p>
            <a:endParaRPr lang="en-US"/>
          </a:p>
        </p:txBody>
      </p:sp>
      <p:sp>
        <p:nvSpPr>
          <p:cNvPr id="1048639"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09" name=""/>
        <p:cNvGrpSpPr/>
        <p:nvPr/>
      </p:nvGrpSpPr>
      <p:grpSpPr>
        <a:xfrm>
          <a:off x="0" y="0"/>
          <a:ext cx="0" cy="0"/>
          <a:chOff x="0" y="0"/>
          <a:chExt cx="0" cy="0"/>
        </a:xfrm>
      </p:grpSpPr>
      <p:sp>
        <p:nvSpPr>
          <p:cNvPr id="1048702" name="Title 1"/>
          <p:cNvSpPr>
            <a:spLocks noGrp="1"/>
          </p:cNvSpPr>
          <p:nvPr>
            <p:ph type="title"/>
          </p:nvPr>
        </p:nvSpPr>
        <p:spPr/>
        <p:txBody>
          <a:bodyPr/>
          <a:lstStyle>
            <a:lvl1pPr>
              <a:defRPr sz="4200"/>
            </a:lvl1pPr>
          </a:lstStyle>
          <a:p>
            <a:r>
              <a:rPr lang="en-US"/>
              <a:t>Click to edit Master title style</a:t>
            </a:r>
            <a:endParaRPr dirty="0" lang="en-US"/>
          </a:p>
        </p:txBody>
      </p:sp>
      <p:sp>
        <p:nvSpPr>
          <p:cNvPr id="1048703" name="Text Placeholder 2"/>
          <p:cNvSpPr>
            <a:spLocks noGrp="1"/>
          </p:cNvSpPr>
          <p:nvPr>
            <p:ph type="body" idx="1"/>
          </p:nvPr>
        </p:nvSpPr>
        <p:spPr>
          <a:xfrm>
            <a:off x="632947" y="1981200"/>
            <a:ext cx="2946866"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04" name="Text Placeholder 3"/>
          <p:cNvSpPr>
            <a:spLocks noGrp="1"/>
          </p:cNvSpPr>
          <p:nvPr>
            <p:ph type="body" sz="half" idx="15"/>
          </p:nvPr>
        </p:nvSpPr>
        <p:spPr>
          <a:xfrm>
            <a:off x="652463" y="2667000"/>
            <a:ext cx="2927350" cy="3589338"/>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05" name="Text Placeholder 4"/>
          <p:cNvSpPr>
            <a:spLocks noGrp="1"/>
          </p:cNvSpPr>
          <p:nvPr>
            <p:ph type="body" sz="quarter" idx="3"/>
          </p:nvPr>
        </p:nvSpPr>
        <p:spPr>
          <a:xfrm>
            <a:off x="3883659" y="1981200"/>
            <a:ext cx="2936241"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06" name="Text Placeholder 3"/>
          <p:cNvSpPr>
            <a:spLocks noGrp="1"/>
          </p:cNvSpPr>
          <p:nvPr>
            <p:ph type="body" sz="half" idx="16"/>
          </p:nvPr>
        </p:nvSpPr>
        <p:spPr>
          <a:xfrm>
            <a:off x="3873106" y="2667000"/>
            <a:ext cx="2946794" cy="3589338"/>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07" name="Text Placeholder 4"/>
          <p:cNvSpPr>
            <a:spLocks noGrp="1"/>
          </p:cNvSpPr>
          <p:nvPr>
            <p:ph type="body" sz="quarter" idx="13"/>
          </p:nvPr>
        </p:nvSpPr>
        <p:spPr>
          <a:xfrm>
            <a:off x="7124700" y="1981200"/>
            <a:ext cx="2932113"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08" name="Text Placeholder 3"/>
          <p:cNvSpPr>
            <a:spLocks noGrp="1"/>
          </p:cNvSpPr>
          <p:nvPr>
            <p:ph type="body" sz="half" idx="17"/>
          </p:nvPr>
        </p:nvSpPr>
        <p:spPr>
          <a:xfrm>
            <a:off x="7124700" y="2667000"/>
            <a:ext cx="2932113" cy="3589338"/>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cxnSp>
        <p:nvCxnSpPr>
          <p:cNvPr id="3145741" name="Straight Connector 16"/>
          <p:cNvCxnSpPr>
            <a:cxnSpLocks/>
          </p:cNvCxnSpPr>
          <p:nvPr/>
        </p:nvCxnSpPr>
        <p:spPr>
          <a:xfrm>
            <a:off x="3726142" y="2133600"/>
            <a:ext cx="0" cy="3962400"/>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42" name="Straight Connector 17"/>
          <p:cNvCxnSpPr>
            <a:cxnSpLocks/>
          </p:cNvCxnSpPr>
          <p:nvPr/>
        </p:nvCxnSpPr>
        <p:spPr>
          <a:xfrm>
            <a:off x="6962227" y="2133600"/>
            <a:ext cx="0" cy="3966882"/>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709"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710" name="Footer Placeholder 4"/>
          <p:cNvSpPr>
            <a:spLocks noGrp="1"/>
          </p:cNvSpPr>
          <p:nvPr>
            <p:ph type="ftr" sz="quarter" idx="11"/>
          </p:nvPr>
        </p:nvSpPr>
        <p:spPr/>
        <p:txBody>
          <a:bodyPr/>
          <a:p>
            <a:endParaRPr lang="en-US"/>
          </a:p>
        </p:txBody>
      </p:sp>
      <p:sp>
        <p:nvSpPr>
          <p:cNvPr id="1048711"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02" name=""/>
        <p:cNvGrpSpPr/>
        <p:nvPr/>
      </p:nvGrpSpPr>
      <p:grpSpPr>
        <a:xfrm>
          <a:off x="0" y="0"/>
          <a:ext cx="0" cy="0"/>
          <a:chOff x="0" y="0"/>
          <a:chExt cx="0" cy="0"/>
        </a:xfrm>
      </p:grpSpPr>
      <p:sp>
        <p:nvSpPr>
          <p:cNvPr id="1048651" name="Title 1"/>
          <p:cNvSpPr>
            <a:spLocks noGrp="1"/>
          </p:cNvSpPr>
          <p:nvPr>
            <p:ph type="title"/>
          </p:nvPr>
        </p:nvSpPr>
        <p:spPr/>
        <p:txBody>
          <a:bodyPr/>
          <a:lstStyle>
            <a:lvl1pPr>
              <a:defRPr sz="4200"/>
            </a:lvl1pPr>
          </a:lstStyle>
          <a:p>
            <a:r>
              <a:rPr lang="en-US"/>
              <a:t>Click to edit Master title style</a:t>
            </a:r>
            <a:endParaRPr dirty="0" lang="en-US"/>
          </a:p>
        </p:txBody>
      </p:sp>
      <p:sp>
        <p:nvSpPr>
          <p:cNvPr id="1048652" name="Text Placeholder 2"/>
          <p:cNvSpPr>
            <a:spLocks noGrp="1"/>
          </p:cNvSpPr>
          <p:nvPr>
            <p:ph type="body" idx="1"/>
          </p:nvPr>
        </p:nvSpPr>
        <p:spPr>
          <a:xfrm>
            <a:off x="652463" y="4250949"/>
            <a:ext cx="2940050"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53" name="Picture Placeholder 2"/>
          <p:cNvSpPr>
            <a:spLocks noChangeAspect="1" noGrp="1"/>
          </p:cNvSpPr>
          <p:nvPr>
            <p:ph type="pic" idx="15"/>
          </p:nvPr>
        </p:nvSpPr>
        <p:spPr>
          <a:xfrm>
            <a:off x="652463" y="2209800"/>
            <a:ext cx="2940050" cy="1524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54" name="Text Placeholder 3"/>
          <p:cNvSpPr>
            <a:spLocks noGrp="1"/>
          </p:cNvSpPr>
          <p:nvPr>
            <p:ph type="body" sz="half" idx="18"/>
          </p:nvPr>
        </p:nvSpPr>
        <p:spPr>
          <a:xfrm>
            <a:off x="652463" y="4827211"/>
            <a:ext cx="2940050" cy="659189"/>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55" name="Text Placeholder 4"/>
          <p:cNvSpPr>
            <a:spLocks noGrp="1"/>
          </p:cNvSpPr>
          <p:nvPr>
            <p:ph type="body" sz="quarter" idx="3"/>
          </p:nvPr>
        </p:nvSpPr>
        <p:spPr>
          <a:xfrm>
            <a:off x="3889375" y="4250949"/>
            <a:ext cx="2930525"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56" name="Picture Placeholder 2"/>
          <p:cNvSpPr>
            <a:spLocks noChangeAspect="1" noGrp="1"/>
          </p:cNvSpPr>
          <p:nvPr>
            <p:ph type="pic" idx="21"/>
          </p:nvPr>
        </p:nvSpPr>
        <p:spPr>
          <a:xfrm>
            <a:off x="3889374" y="2209800"/>
            <a:ext cx="2930525" cy="1524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57" name="Text Placeholder 3"/>
          <p:cNvSpPr>
            <a:spLocks noGrp="1"/>
          </p:cNvSpPr>
          <p:nvPr>
            <p:ph type="body" sz="half" idx="19"/>
          </p:nvPr>
        </p:nvSpPr>
        <p:spPr>
          <a:xfrm>
            <a:off x="3888022" y="4827210"/>
            <a:ext cx="2934406" cy="659189"/>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58" name="Text Placeholder 4"/>
          <p:cNvSpPr>
            <a:spLocks noGrp="1"/>
          </p:cNvSpPr>
          <p:nvPr>
            <p:ph type="body" sz="quarter" idx="13"/>
          </p:nvPr>
        </p:nvSpPr>
        <p:spPr>
          <a:xfrm>
            <a:off x="7124700" y="4250949"/>
            <a:ext cx="2932113"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59" name="Picture Placeholder 2"/>
          <p:cNvSpPr>
            <a:spLocks noChangeAspect="1" noGrp="1"/>
          </p:cNvSpPr>
          <p:nvPr>
            <p:ph type="pic" idx="22"/>
          </p:nvPr>
        </p:nvSpPr>
        <p:spPr>
          <a:xfrm>
            <a:off x="7124699" y="2209800"/>
            <a:ext cx="2932113" cy="1524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60" name="Text Placeholder 3"/>
          <p:cNvSpPr>
            <a:spLocks noGrp="1"/>
          </p:cNvSpPr>
          <p:nvPr>
            <p:ph type="body" sz="half" idx="20"/>
          </p:nvPr>
        </p:nvSpPr>
        <p:spPr>
          <a:xfrm>
            <a:off x="7124575" y="4827208"/>
            <a:ext cx="2935997" cy="659189"/>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cxnSp>
        <p:nvCxnSpPr>
          <p:cNvPr id="3145739" name="Straight Connector 18"/>
          <p:cNvCxnSpPr>
            <a:cxnSpLocks/>
          </p:cNvCxnSpPr>
          <p:nvPr/>
        </p:nvCxnSpPr>
        <p:spPr>
          <a:xfrm>
            <a:off x="3726142" y="2133600"/>
            <a:ext cx="0" cy="3962400"/>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40" name="Straight Connector 19"/>
          <p:cNvCxnSpPr>
            <a:cxnSpLocks/>
          </p:cNvCxnSpPr>
          <p:nvPr/>
        </p:nvCxnSpPr>
        <p:spPr>
          <a:xfrm>
            <a:off x="6962227" y="2133600"/>
            <a:ext cx="0" cy="3966882"/>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661"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662" name="Footer Placeholder 4"/>
          <p:cNvSpPr>
            <a:spLocks noGrp="1"/>
          </p:cNvSpPr>
          <p:nvPr>
            <p:ph type="ftr" sz="quarter" idx="11"/>
          </p:nvPr>
        </p:nvSpPr>
        <p:spPr/>
        <p:txBody>
          <a:bodyPr/>
          <a:p>
            <a:endParaRPr lang="en-US"/>
          </a:p>
        </p:txBody>
      </p:sp>
      <p:sp>
        <p:nvSpPr>
          <p:cNvPr id="1048663"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11" name=""/>
        <p:cNvGrpSpPr/>
        <p:nvPr/>
      </p:nvGrpSpPr>
      <p:grpSpPr>
        <a:xfrm>
          <a:off x="0" y="0"/>
          <a:ext cx="0" cy="0"/>
          <a:chOff x="0" y="0"/>
          <a:chExt cx="0" cy="0"/>
        </a:xfrm>
      </p:grpSpPr>
      <p:sp>
        <p:nvSpPr>
          <p:cNvPr id="1048718" name="Title 1"/>
          <p:cNvSpPr>
            <a:spLocks noGrp="1"/>
          </p:cNvSpPr>
          <p:nvPr>
            <p:ph type="title"/>
          </p:nvPr>
        </p:nvSpPr>
        <p:spPr/>
        <p:txBody>
          <a:bodyPr/>
          <a:p>
            <a:r>
              <a:rPr lang="en-US"/>
              <a:t>Click to edit Master title style</a:t>
            </a:r>
            <a:endParaRPr dirty="0" lang="en-US"/>
          </a:p>
        </p:txBody>
      </p:sp>
      <p:sp>
        <p:nvSpPr>
          <p:cNvPr id="1048719" name="Vertical Text Placeholder 2"/>
          <p:cNvSpPr>
            <a:spLocks noGrp="1"/>
          </p:cNvSpPr>
          <p:nvPr>
            <p:ph type="body" orient="vert" idx="1"/>
          </p:nvPr>
        </p:nvSpPr>
        <p:spPr/>
        <p:txBody>
          <a:bodyPr anchor="t" anchorCtr="0"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20"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721" name="Footer Placeholder 4"/>
          <p:cNvSpPr>
            <a:spLocks noGrp="1"/>
          </p:cNvSpPr>
          <p:nvPr>
            <p:ph type="ftr" sz="quarter" idx="11"/>
          </p:nvPr>
        </p:nvSpPr>
        <p:spPr/>
        <p:txBody>
          <a:bodyPr/>
          <a:p>
            <a:endParaRPr lang="en-US"/>
          </a:p>
        </p:txBody>
      </p:sp>
      <p:sp>
        <p:nvSpPr>
          <p:cNvPr id="1048722"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05" name=""/>
        <p:cNvGrpSpPr/>
        <p:nvPr/>
      </p:nvGrpSpPr>
      <p:grpSpPr>
        <a:xfrm>
          <a:off x="0" y="0"/>
          <a:ext cx="0" cy="0"/>
          <a:chOff x="0" y="0"/>
          <a:chExt cx="0" cy="0"/>
        </a:xfrm>
      </p:grpSpPr>
      <p:sp>
        <p:nvSpPr>
          <p:cNvPr id="1048677" name="Vertical Title 1"/>
          <p:cNvSpPr>
            <a:spLocks noGrp="1"/>
          </p:cNvSpPr>
          <p:nvPr>
            <p:ph type="title" orient="vert"/>
          </p:nvPr>
        </p:nvSpPr>
        <p:spPr>
          <a:xfrm>
            <a:off x="8304212" y="430213"/>
            <a:ext cx="1752601" cy="5826125"/>
          </a:xfrm>
        </p:spPr>
        <p:txBody>
          <a:bodyPr anchor="b" anchorCtr="0" vert="eaVert"/>
          <a:p>
            <a:r>
              <a:rPr lang="en-US"/>
              <a:t>Click to edit Master title style</a:t>
            </a:r>
            <a:endParaRPr dirty="0" lang="en-US"/>
          </a:p>
        </p:txBody>
      </p:sp>
      <p:sp>
        <p:nvSpPr>
          <p:cNvPr id="1048678" name="Vertical Text Placeholder 2"/>
          <p:cNvSpPr>
            <a:spLocks noGrp="1"/>
          </p:cNvSpPr>
          <p:nvPr>
            <p:ph type="body" orient="vert" idx="1"/>
          </p:nvPr>
        </p:nvSpPr>
        <p:spPr>
          <a:xfrm>
            <a:off x="652463" y="887414"/>
            <a:ext cx="7423149" cy="5368924"/>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9" name="Date Placeholder 3"/>
          <p:cNvSpPr>
            <a:spLocks noGrp="1"/>
          </p:cNvSpPr>
          <p:nvPr>
            <p:ph type="dt" sz="half" idx="10"/>
          </p:nvPr>
        </p:nvSpPr>
        <p:spPr/>
        <p:txBody>
          <a:bodyPr/>
          <a:p>
            <a:fld id="{887FFB89-F018-42A2-9EAF-8C773FBC392E}" type="datetimeFigureOut">
              <a:rPr lang="en-US" smtClean="0"/>
              <a:t>12/8/2022</a:t>
            </a:fld>
            <a:endParaRPr lang="en-US"/>
          </a:p>
        </p:txBody>
      </p:sp>
      <p:sp>
        <p:nvSpPr>
          <p:cNvPr id="1048680" name="Footer Placeholder 4"/>
          <p:cNvSpPr>
            <a:spLocks noGrp="1"/>
          </p:cNvSpPr>
          <p:nvPr>
            <p:ph type="ftr" sz="quarter" idx="11"/>
          </p:nvPr>
        </p:nvSpPr>
        <p:spPr/>
        <p:txBody>
          <a:bodyPr/>
          <a:p>
            <a:endParaRPr lang="en-US"/>
          </a:p>
        </p:txBody>
      </p:sp>
      <p:sp>
        <p:nvSpPr>
          <p:cNvPr id="1048681" name="Slide Number Placeholder 5"/>
          <p:cNvSpPr>
            <a:spLocks noGrp="1"/>
          </p:cNvSpPr>
          <p:nvPr>
            <p:ph type="sldNum" sz="quarter" idx="12"/>
          </p:nvPr>
        </p:nvSpPr>
        <p:spPr/>
        <p:txBody>
          <a:bodyPr/>
          <a:p>
            <a:fld id="{5C0AE68F-23C8-4519-BB05-2F96F0D9290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1.png"/><Relationship Id="rId19" Type="http://schemas.openxmlformats.org/officeDocument/2006/relationships/image" Target="../media/image2.png"/><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1" name=""/>
        <p:cNvGrpSpPr/>
        <p:nvPr/>
      </p:nvGrpSpPr>
      <p:grpSpPr>
        <a:xfrm>
          <a:off x="0" y="0"/>
          <a:ext cx="0" cy="0"/>
          <a:chOff x="0" y="0"/>
          <a:chExt cx="0" cy="0"/>
        </a:xfrm>
      </p:grpSpPr>
      <p:pic>
        <p:nvPicPr>
          <p:cNvPr id="2097152" name="Picture 7"/>
          <p:cNvPicPr>
            <a:picLocks noChangeAspect="1"/>
          </p:cNvPicPr>
          <p:nvPr/>
        </p:nvPicPr>
        <p:blipFill rotWithShape="1">
          <a:blip xmlns:r="http://schemas.openxmlformats.org/officeDocument/2006/relationships" r:embed="rId18"/>
          <a:srcRect l="3613"/>
          <a:stretch>
            <a:fillRect/>
          </a:stretch>
        </p:blipFill>
        <p:spPr>
          <a:xfrm>
            <a:off x="0" y="2669685"/>
            <a:ext cx="4037012" cy="4188315"/>
          </a:xfrm>
          <a:prstGeom prst="rect"/>
        </p:spPr>
      </p:pic>
      <p:pic>
        <p:nvPicPr>
          <p:cNvPr id="2097153" name="Picture 6"/>
          <p:cNvPicPr>
            <a:picLocks noChangeAspect="1"/>
          </p:cNvPicPr>
          <p:nvPr/>
        </p:nvPicPr>
        <p:blipFill rotWithShape="1">
          <a:blip xmlns:r="http://schemas.openxmlformats.org/officeDocument/2006/relationships" r:embed="rId19"/>
          <a:srcRect l="35640"/>
          <a:stretch>
            <a:fillRect/>
          </a:stretch>
        </p:blipFill>
        <p:spPr>
          <a:xfrm>
            <a:off x="0" y="2892347"/>
            <a:ext cx="1522412" cy="2365453"/>
          </a:xfrm>
          <a:prstGeom prst="rect"/>
        </p:spPr>
      </p:pic>
      <p:sp>
        <p:nvSpPr>
          <p:cNvPr id="1048576" name="Oval 15"/>
          <p:cNvSpPr/>
          <p:nvPr/>
        </p:nvSpPr>
        <p:spPr>
          <a:xfrm>
            <a:off x="8609012" y="1676400"/>
            <a:ext cx="2819400" cy="2819400"/>
          </a:xfrm>
          <a:prstGeom prst="ellipse"/>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54" name="Picture 8"/>
          <p:cNvPicPr>
            <a:picLocks noChangeAspect="1"/>
          </p:cNvPicPr>
          <p:nvPr/>
        </p:nvPicPr>
        <p:blipFill rotWithShape="1">
          <a:blip xmlns:r="http://schemas.openxmlformats.org/officeDocument/2006/relationships" r:embed="rId20"/>
          <a:srcRect t="28813"/>
          <a:stretch>
            <a:fillRect/>
          </a:stretch>
        </p:blipFill>
        <p:spPr>
          <a:xfrm>
            <a:off x="7999412" y="0"/>
            <a:ext cx="1603387" cy="1141407"/>
          </a:xfrm>
          <a:prstGeom prst="rect"/>
        </p:spPr>
      </p:pic>
      <p:pic>
        <p:nvPicPr>
          <p:cNvPr id="2097155" name="Picture 9"/>
          <p:cNvPicPr>
            <a:picLocks noChangeAspect="1"/>
          </p:cNvPicPr>
          <p:nvPr/>
        </p:nvPicPr>
        <p:blipFill rotWithShape="1">
          <a:blip xmlns:r="http://schemas.openxmlformats.org/officeDocument/2006/relationships" r:embed="rId21"/>
          <a:srcRect b="23320"/>
          <a:stretch>
            <a:fillRect/>
          </a:stretch>
        </p:blipFill>
        <p:spPr>
          <a:xfrm>
            <a:off x="8605878" y="6096000"/>
            <a:ext cx="993734" cy="762000"/>
          </a:xfrm>
          <a:prstGeom prst="rect"/>
        </p:spPr>
      </p:pic>
      <p:sp>
        <p:nvSpPr>
          <p:cNvPr id="1048577" name="Rectangle 13"/>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78" name="Title Placeholder 1"/>
          <p:cNvSpPr>
            <a:spLocks noGrp="1"/>
          </p:cNvSpPr>
          <p:nvPr>
            <p:ph type="title"/>
          </p:nvPr>
        </p:nvSpPr>
        <p:spPr>
          <a:xfrm>
            <a:off x="646111" y="452718"/>
            <a:ext cx="9404723" cy="1400530"/>
          </a:xfrm>
          <a:prstGeom prst="rect"/>
        </p:spPr>
        <p:txBody>
          <a:bodyPr anchor="t" bIns="45720" lIns="91440" rIns="91440" rtlCol="0" tIns="45720" vert="horz">
            <a:noAutofit/>
          </a:bodyPr>
          <a:p>
            <a:r>
              <a:rPr lang="en-US"/>
              <a:t>Click to edit Master title style</a:t>
            </a:r>
            <a:endParaRPr dirty="0" lang="en-US"/>
          </a:p>
        </p:txBody>
      </p:sp>
      <p:sp>
        <p:nvSpPr>
          <p:cNvPr id="1048579" name="Text Placeholder 2"/>
          <p:cNvSpPr>
            <a:spLocks noGrp="1"/>
          </p:cNvSpPr>
          <p:nvPr>
            <p:ph type="body" idx="1"/>
          </p:nvPr>
        </p:nvSpPr>
        <p:spPr>
          <a:xfrm>
            <a:off x="1103312" y="2052918"/>
            <a:ext cx="8946541" cy="4195481"/>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80" name="Date Placeholder 3"/>
          <p:cNvSpPr>
            <a:spLocks noGrp="1"/>
          </p:cNvSpPr>
          <p:nvPr>
            <p:ph type="dt" sz="half" idx="2"/>
          </p:nvPr>
        </p:nvSpPr>
        <p:spPr>
          <a:xfrm rot="5400000">
            <a:off x="10155639" y="1790701"/>
            <a:ext cx="990599" cy="304799"/>
          </a:xfrm>
          <a:prstGeom prst="rect"/>
        </p:spPr>
        <p:txBody>
          <a:bodyPr anchor="t" bIns="45720" lIns="91440" rIns="91440" rtlCol="0" tIns="45720" vert="horz"/>
          <a:lstStyle>
            <a:lvl1pPr algn="l">
              <a:defRPr b="0" sz="1100" i="0">
                <a:solidFill>
                  <a:schemeClr val="tx1">
                    <a:tint val="75000"/>
                    <a:alpha val="60000"/>
                  </a:schemeClr>
                </a:solidFill>
              </a:defRPr>
            </a:lvl1pPr>
          </a:lstStyle>
          <a:p>
            <a:fld id="{887FFB89-F018-42A2-9EAF-8C773FBC392E}" type="datetimeFigureOut">
              <a:rPr lang="en-US" smtClean="0"/>
              <a:t>12/8/2022</a:t>
            </a:fld>
            <a:endParaRPr lang="en-US"/>
          </a:p>
        </p:txBody>
      </p:sp>
      <p:sp>
        <p:nvSpPr>
          <p:cNvPr id="1048581" name="Footer Placeholder 4"/>
          <p:cNvSpPr>
            <a:spLocks noGrp="1"/>
          </p:cNvSpPr>
          <p:nvPr>
            <p:ph type="ftr" sz="quarter" idx="3"/>
          </p:nvPr>
        </p:nvSpPr>
        <p:spPr>
          <a:xfrm rot="5400000">
            <a:off x="8951573" y="3225297"/>
            <a:ext cx="3859795" cy="304801"/>
          </a:xfrm>
          <a:prstGeom prst="rect"/>
        </p:spPr>
        <p:txBody>
          <a:bodyPr anchor="b" bIns="45720" lIns="91440" rIns="91440" rtlCol="0" tIns="45720" vert="horz"/>
          <a:lstStyle>
            <a:lvl1pPr algn="l">
              <a:defRPr b="0" sz="1100" i="0">
                <a:solidFill>
                  <a:schemeClr val="tx1">
                    <a:tint val="75000"/>
                    <a:alpha val="60000"/>
                  </a:schemeClr>
                </a:solidFill>
              </a:defRPr>
            </a:lvl1pPr>
          </a:lstStyle>
          <a:p>
            <a:endParaRPr lang="en-US"/>
          </a:p>
        </p:txBody>
      </p:sp>
      <p:sp>
        <p:nvSpPr>
          <p:cNvPr id="1048582" name="Slide Number Placeholder 5"/>
          <p:cNvSpPr>
            <a:spLocks noGrp="1"/>
          </p:cNvSpPr>
          <p:nvPr>
            <p:ph type="sldNum" sz="quarter" idx="4"/>
          </p:nvPr>
        </p:nvSpPr>
        <p:spPr bwMode="gray">
          <a:xfrm>
            <a:off x="10352540" y="295729"/>
            <a:ext cx="838199" cy="767687"/>
          </a:xfrm>
          <a:prstGeom prst="rect"/>
        </p:spPr>
        <p:txBody>
          <a:bodyPr anchor="b" bIns="45720" lIns="91440" rIns="91440" rtlCol="0" tIns="45720" vert="horz"/>
          <a:lstStyle>
            <a:lvl1pPr algn="ctr">
              <a:defRPr b="0" sz="2800" i="0">
                <a:solidFill>
                  <a:schemeClr val="tx1">
                    <a:tint val="75000"/>
                  </a:schemeClr>
                </a:solidFill>
              </a:defRPr>
            </a:lvl1pPr>
          </a:lstStyle>
          <a:p>
            <a:fld id="{5C0AE68F-23C8-4519-BB05-2F96F0D92906}" type="slidenum">
              <a:rPr lang="en-US" smtClean="0"/>
              <a:t>‹#›</a:t>
            </a:fld>
            <a:endParaRPr lang="en-US"/>
          </a:p>
        </p:txBody>
      </p:sp>
    </p:spTree>
  </p:cSld>
  <p:clrMap accent1="accent1" accent2="accent2" accent3="accent3" accent4="accent4" accent5="accent5" accent6="accent6" bg1="dk1" bg2="dk2" tx1="lt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eaLnBrk="1" hangingPunct="1" latinLnBrk="0" rtl="0">
        <a:spcBef>
          <a:spcPct val="0"/>
        </a:spcBef>
        <a:buNone/>
        <a:defRPr b="0" sz="420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bg2">
            <a:lumMod val="40000"/>
            <a:lumOff val="60000"/>
          </a:schemeClr>
        </a:buClr>
        <a:buSzPct val="80000"/>
        <a:buFont typeface="Wingdings 3" charset="2"/>
        <a:buChar char=""/>
        <a:defRPr b="0" sz="2000" i="0" kern="1200">
          <a:solidFill>
            <a:schemeClr val="tx1"/>
          </a:solidFill>
          <a:latin typeface="+mj-lt"/>
          <a:ea typeface="+mj-ea"/>
          <a:cs typeface="+mj-cs"/>
        </a:defRPr>
      </a:lvl1pPr>
      <a:lvl2pPr algn="l" defTabSz="457200" eaLnBrk="1" hangingPunct="1" indent="-285750" latinLnBrk="0" marL="742950" rtl="0">
        <a:spcBef>
          <a:spcPts val="1000"/>
        </a:spcBef>
        <a:spcAft>
          <a:spcPts val="0"/>
        </a:spcAft>
        <a:buClr>
          <a:schemeClr val="bg2">
            <a:lumMod val="40000"/>
            <a:lumOff val="60000"/>
          </a:schemeClr>
        </a:buClr>
        <a:buSzPct val="80000"/>
        <a:buFont typeface="Wingdings 3" charset="2"/>
        <a:buChar char=""/>
        <a:defRPr b="0" sz="1800" i="0" kern="1200">
          <a:solidFill>
            <a:schemeClr val="tx1"/>
          </a:solidFill>
          <a:latin typeface="+mj-lt"/>
          <a:ea typeface="+mj-ea"/>
          <a:cs typeface="+mj-cs"/>
        </a:defRPr>
      </a:lvl2pPr>
      <a:lvl3pPr algn="l" defTabSz="457200" eaLnBrk="1" hangingPunct="1" indent="-228600" latinLnBrk="0" marL="1143000" rtl="0">
        <a:spcBef>
          <a:spcPts val="1000"/>
        </a:spcBef>
        <a:spcAft>
          <a:spcPts val="0"/>
        </a:spcAft>
        <a:buClr>
          <a:schemeClr val="bg2">
            <a:lumMod val="40000"/>
            <a:lumOff val="60000"/>
          </a:schemeClr>
        </a:buClr>
        <a:buSzPct val="80000"/>
        <a:buFont typeface="Wingdings 3" charset="2"/>
        <a:buChar char=""/>
        <a:defRPr b="0" sz="1600" i="0" kern="1200">
          <a:solidFill>
            <a:schemeClr val="tx1"/>
          </a:solidFill>
          <a:latin typeface="+mj-lt"/>
          <a:ea typeface="+mj-ea"/>
          <a:cs typeface="+mj-cs"/>
        </a:defRPr>
      </a:lvl3pPr>
      <a:lvl4pPr algn="l" defTabSz="457200" eaLnBrk="1" hangingPunct="1" indent="-228600" latinLnBrk="0" marL="16002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4pPr>
      <a:lvl5pPr algn="l" defTabSz="457200" eaLnBrk="1" hangingPunct="1" indent="-228600" latinLnBrk="0" marL="20574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5pPr>
      <a:lvl6pPr algn="l" defTabSz="457200" eaLnBrk="1" hangingPunct="1" indent="-228600" latinLnBrk="0" marL="25060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6pPr>
      <a:lvl7pPr algn="l" defTabSz="457200" eaLnBrk="1" hangingPunct="1" indent="-228600" latinLnBrk="0" marL="29718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7pPr>
      <a:lvl8pPr algn="l" defTabSz="457200" eaLnBrk="1" hangingPunct="1" indent="-228600" latinLnBrk="0" marL="34290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8pPr>
      <a:lvl9pPr algn="l" defTabSz="457200" eaLnBrk="1" hangingPunct="1" indent="-228600" latinLnBrk="0" marL="38862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diagramLayout" Target="../diagrams/layout1.xml"/><Relationship Id="rId2" Type="http://schemas.openxmlformats.org/officeDocument/2006/relationships/diagramData" Target="../diagrams/data1.xml"/><Relationship Id="rId3" Type="http://schemas.microsoft.com/office/2007/relationships/diagramDrawing" Target="../diagrams/drawing1.xml"/><Relationship Id="rId4" Type="http://schemas.openxmlformats.org/officeDocument/2006/relationships/diagramColors" Target="../diagrams/colors1.xml"/><Relationship Id="rId5" Type="http://schemas.openxmlformats.org/officeDocument/2006/relationships/diagramQuickStyle" Target="../diagrams/quickStyle1.xml"/><Relationship Id="rId6"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1.gif"/><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1.gif"/><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6.png"/><Relationship Id="rId3"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6.png"/><Relationship Id="rId3"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6.png"/><Relationship Id="rId3"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6.png"/><Relationship Id="rId3"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image" Target="../media/image11.gif"/><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88" name="Title 1"/>
          <p:cNvSpPr>
            <a:spLocks noGrp="1"/>
          </p:cNvSpPr>
          <p:nvPr>
            <p:ph type="ctrTitle"/>
          </p:nvPr>
        </p:nvSpPr>
        <p:spPr>
          <a:xfrm>
            <a:off x="1126675" y="486266"/>
            <a:ext cx="8825658" cy="3329581"/>
          </a:xfrm>
        </p:spPr>
        <p:txBody>
          <a:bodyPr/>
          <a:p>
            <a:r>
              <a:rPr dirty="0" lang="en-US">
                <a:latin typeface="Baskerville Old Face" panose="02020602080505020303" pitchFamily="18" charset="0"/>
              </a:rPr>
              <a:t>E-Process Serving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594" name="Title 1"/>
          <p:cNvSpPr>
            <a:spLocks noGrp="1"/>
          </p:cNvSpPr>
          <p:nvPr>
            <p:ph type="title"/>
          </p:nvPr>
        </p:nvSpPr>
        <p:spPr/>
        <p:txBody>
          <a:bodyPr/>
          <a:p>
            <a:r>
              <a:rPr b="1" dirty="0" lang="en-US" u="sng">
                <a:latin typeface="Baskerville Old Face" panose="02020602080505020303" pitchFamily="18" charset="0"/>
              </a:rPr>
              <a:t>Idea behind the establishment:</a:t>
            </a:r>
          </a:p>
        </p:txBody>
      </p:sp>
      <p:sp>
        <p:nvSpPr>
          <p:cNvPr id="1048595" name="Content Placeholder 2"/>
          <p:cNvSpPr>
            <a:spLocks noGrp="1"/>
          </p:cNvSpPr>
          <p:nvPr>
            <p:ph idx="1"/>
          </p:nvPr>
        </p:nvSpPr>
        <p:spPr>
          <a:xfrm>
            <a:off x="1103312" y="1649506"/>
            <a:ext cx="8946541" cy="4598893"/>
          </a:xfrm>
        </p:spPr>
        <p:txBody>
          <a:bodyPr>
            <a:normAutofit/>
          </a:bodyPr>
          <a:p>
            <a:pPr algn="just"/>
            <a:r>
              <a:rPr dirty="0" sz="2400" lang="en-US">
                <a:latin typeface="Baskerville Old Face" panose="02020602080505020303" pitchFamily="18" charset="0"/>
              </a:rPr>
              <a:t>Advancement of technology</a:t>
            </a:r>
          </a:p>
          <a:p>
            <a:pPr algn="just"/>
            <a:r>
              <a:rPr dirty="0" sz="2400" lang="en-US">
                <a:latin typeface="Baskerville Old Face" panose="02020602080505020303" pitchFamily="18" charset="0"/>
              </a:rPr>
              <a:t>An effective method </a:t>
            </a:r>
          </a:p>
          <a:p>
            <a:pPr algn="just"/>
            <a:r>
              <a:rPr dirty="0" sz="2400" lang="en-US">
                <a:latin typeface="Baskerville Old Face" panose="02020602080505020303" pitchFamily="18" charset="0"/>
              </a:rPr>
              <a:t>Monitoring tool</a:t>
            </a:r>
          </a:p>
          <a:p>
            <a:pPr algn="just"/>
            <a:r>
              <a:rPr dirty="0" sz="2400" lang="en-US">
                <a:latin typeface="Baskerville Old Face" panose="02020602080505020303" pitchFamily="18" charset="0"/>
              </a:rPr>
              <a:t>To improve the performance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596" name="Title 1"/>
          <p:cNvSpPr>
            <a:spLocks noGrp="1"/>
          </p:cNvSpPr>
          <p:nvPr>
            <p:ph type="title"/>
          </p:nvPr>
        </p:nvSpPr>
        <p:spPr/>
        <p:txBody>
          <a:bodyPr/>
          <a:p>
            <a:r>
              <a:rPr b="1" dirty="0" lang="en-US" u="sng">
                <a:latin typeface="Baskerville Old Face" panose="02020602080505020303" pitchFamily="18" charset="0"/>
              </a:rPr>
              <a:t>Workflow</a:t>
            </a:r>
          </a:p>
        </p:txBody>
      </p:sp>
      <p:graphicFrame>
        <p:nvGraphicFramePr>
          <p:cNvPr id="4194304" name="Content Placeholder 3"/>
          <p:cNvGraphicFramePr>
            <a:graphicFrameLocks noGrp="1"/>
          </p:cNvGraphicFramePr>
          <p:nvPr>
            <p:ph idx="1"/>
          </p:nvPr>
        </p:nvGraphicFramePr>
        <p:xfrm>
          <a:off x="838200" y="1550894"/>
          <a:ext cx="10515600" cy="4626069"/>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597" name="Title 1"/>
          <p:cNvSpPr>
            <a:spLocks noGrp="1"/>
          </p:cNvSpPr>
          <p:nvPr>
            <p:ph type="title"/>
          </p:nvPr>
        </p:nvSpPr>
        <p:spPr>
          <a:xfrm>
            <a:off x="646111" y="425824"/>
            <a:ext cx="9404723" cy="1400530"/>
          </a:xfrm>
        </p:spPr>
        <p:txBody>
          <a:bodyPr/>
          <a:p>
            <a:r>
              <a:rPr dirty="0" lang="en-US" u="sng">
                <a:latin typeface="Baskerville Old Face" panose="02020602080505020303" pitchFamily="18" charset="0"/>
              </a:rPr>
              <a:t>Demonstration of Workflow</a:t>
            </a:r>
          </a:p>
        </p:txBody>
      </p:sp>
      <p:sp>
        <p:nvSpPr>
          <p:cNvPr id="1048598" name="Content Placeholder 2"/>
          <p:cNvSpPr>
            <a:spLocks noGrp="1"/>
          </p:cNvSpPr>
          <p:nvPr>
            <p:ph idx="1"/>
          </p:nvPr>
        </p:nvSpPr>
        <p:spPr>
          <a:xfrm>
            <a:off x="1103312" y="1622612"/>
            <a:ext cx="8946541" cy="4625787"/>
          </a:xfrm>
        </p:spPr>
        <p:txBody>
          <a:bodyPr>
            <a:normAutofit/>
          </a:bodyPr>
          <a:p>
            <a:pPr indent="0" marL="0">
              <a:buNone/>
            </a:pPr>
            <a:r>
              <a:rPr dirty="0" sz="2400" lang="en-US">
                <a:latin typeface="Baskerville Old Face" panose="02020602080505020303" pitchFamily="18" charset="0"/>
              </a:rPr>
              <a:t>System consists of one web- based application and one android-based application</a:t>
            </a:r>
          </a:p>
          <a:p>
            <a:pPr indent="0" marL="0">
              <a:buNone/>
            </a:pPr>
            <a:r>
              <a:rPr dirty="0" sz="2400" lang="en-US">
                <a:latin typeface="Baskerville Old Face" panose="02020602080505020303" pitchFamily="18" charset="0"/>
              </a:rPr>
              <a:t>Web-based application consists of 3 modules</a:t>
            </a:r>
          </a:p>
          <a:p>
            <a:pPr indent="0" marL="0">
              <a:buNone/>
            </a:pPr>
            <a:endParaRPr dirty="0" sz="2400" lang="en-US">
              <a:latin typeface="Baskerville Old Face" panose="02020602080505020303" pitchFamily="18" charset="0"/>
            </a:endParaRPr>
          </a:p>
          <a:p>
            <a:pPr indent="0" marL="0">
              <a:buNone/>
            </a:pPr>
            <a:r>
              <a:rPr dirty="0" sz="2400" lang="en-US" u="sng">
                <a:latin typeface="Baskerville Old Face" panose="02020602080505020303" pitchFamily="18" charset="0"/>
              </a:rPr>
              <a:t>1.  E-Ps MUHARRAR</a:t>
            </a:r>
            <a:endParaRPr dirty="0" sz="2400" lang="en-US">
              <a:latin typeface="Baskerville Old Face" panose="02020602080505020303" pitchFamily="18" charset="0"/>
            </a:endParaRPr>
          </a:p>
          <a:p>
            <a:pPr indent="0" marL="0">
              <a:buNone/>
            </a:pPr>
            <a:r>
              <a:rPr dirty="0" sz="2400" lang="en-US">
                <a:latin typeface="Baskerville Old Face" panose="02020602080505020303" pitchFamily="18" charset="0"/>
              </a:rPr>
              <a:t>Web based application will be used by </a:t>
            </a:r>
            <a:r>
              <a:rPr dirty="0" sz="2400" lang="en-US" err="1">
                <a:latin typeface="Baskerville Old Face" panose="02020602080505020303" pitchFamily="18" charset="0"/>
              </a:rPr>
              <a:t>Muharrars</a:t>
            </a:r>
            <a:r>
              <a:rPr dirty="0" sz="2400" lang="en-US">
                <a:latin typeface="Baskerville Old Face" panose="02020602080505020303" pitchFamily="18" charset="0"/>
              </a:rPr>
              <a:t> of all courts to input data of different processes issued from Courts along with scanned copy of documented process. Input data from courts will be marked to PS Agency.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pic>
        <p:nvPicPr>
          <p:cNvPr id="2097156" name="Content Placeholder 8"/>
          <p:cNvPicPr>
            <a:picLocks noChangeAspect="1" noGrp="1"/>
          </p:cNvPicPr>
          <p:nvPr>
            <p:ph idx="1"/>
          </p:nvPr>
        </p:nvPicPr>
        <p:blipFill>
          <a:blip xmlns:r="http://schemas.openxmlformats.org/officeDocument/2006/relationships" r:embed="rId1"/>
          <a:stretch>
            <a:fillRect/>
          </a:stretch>
        </p:blipFill>
        <p:spPr>
          <a:xfrm>
            <a:off x="0" y="0"/>
            <a:ext cx="12192000" cy="6888682"/>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pic>
        <p:nvPicPr>
          <p:cNvPr id="2097157" name="Picture 2"/>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pic>
        <p:nvPicPr>
          <p:cNvPr id="2097158" name="Picture 2"/>
          <p:cNvPicPr>
            <a:picLocks noChangeAspect="1"/>
          </p:cNvPicPr>
          <p:nvPr/>
        </p:nvPicPr>
        <p:blipFill rotWithShape="1">
          <a:blip xmlns:r="http://schemas.openxmlformats.org/officeDocument/2006/relationships" r:embed="rId1"/>
          <a:srcRect b="73219"/>
          <a:stretch>
            <a:fillRect/>
          </a:stretch>
        </p:blipFill>
        <p:spPr>
          <a:xfrm>
            <a:off x="0" y="976688"/>
            <a:ext cx="12192000" cy="1726120"/>
          </a:xfrm>
          <a:prstGeom prst="rect"/>
        </p:spPr>
      </p:pic>
      <p:pic>
        <p:nvPicPr>
          <p:cNvPr id="2097159" name="Picture 4"/>
          <p:cNvPicPr>
            <a:picLocks noChangeAspect="1"/>
          </p:cNvPicPr>
          <p:nvPr/>
        </p:nvPicPr>
        <p:blipFill rotWithShape="1">
          <a:blip xmlns:r="http://schemas.openxmlformats.org/officeDocument/2006/relationships" r:embed="rId2"/>
          <a:srcRect t="-1" b="70003"/>
          <a:stretch>
            <a:fillRect/>
          </a:stretch>
        </p:blipFill>
        <p:spPr>
          <a:xfrm>
            <a:off x="0" y="2702808"/>
            <a:ext cx="12192000" cy="2016716"/>
          </a:xfrm>
          <a:prstGeom prst="rect"/>
        </p:spPr>
      </p:pic>
      <p:pic>
        <p:nvPicPr>
          <p:cNvPr id="2097160" name="Picture 6"/>
          <p:cNvPicPr>
            <a:picLocks noChangeAspect="1"/>
          </p:cNvPicPr>
          <p:nvPr/>
        </p:nvPicPr>
        <p:blipFill rotWithShape="1">
          <a:blip xmlns:r="http://schemas.openxmlformats.org/officeDocument/2006/relationships" r:embed="rId3"/>
          <a:srcRect b="69823"/>
          <a:stretch>
            <a:fillRect/>
          </a:stretch>
        </p:blipFill>
        <p:spPr>
          <a:xfrm>
            <a:off x="0" y="4719524"/>
            <a:ext cx="12192000" cy="2138476"/>
          </a:xfrm>
          <a:prstGeom prst="rect"/>
        </p:spPr>
      </p:pic>
      <p:sp>
        <p:nvSpPr>
          <p:cNvPr id="1048602" name="TextBox 7"/>
          <p:cNvSpPr txBox="1"/>
          <p:nvPr/>
        </p:nvSpPr>
        <p:spPr>
          <a:xfrm>
            <a:off x="2762055" y="226243"/>
            <a:ext cx="7569722" cy="523220"/>
          </a:xfrm>
          <a:prstGeom prst="rect"/>
          <a:noFill/>
        </p:spPr>
        <p:txBody>
          <a:bodyPr rtlCol="0" wrap="square">
            <a:spAutoFit/>
          </a:bodyPr>
          <a:p>
            <a:pPr algn="ctr"/>
            <a:r>
              <a:rPr b="1" dirty="0" sz="2800" lang="en-US">
                <a:latin typeface="Baskerville Old Face" panose="02020602080505020303" pitchFamily="18" charset="0"/>
              </a:rPr>
              <a:t>Before Service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03" name="Content Placeholder 2"/>
          <p:cNvSpPr>
            <a:spLocks noGrp="1"/>
          </p:cNvSpPr>
          <p:nvPr>
            <p:ph idx="1"/>
          </p:nvPr>
        </p:nvSpPr>
        <p:spPr>
          <a:xfrm>
            <a:off x="838200" y="779929"/>
            <a:ext cx="10515600" cy="5397034"/>
          </a:xfrm>
        </p:spPr>
        <p:txBody>
          <a:bodyPr/>
          <a:p>
            <a:pPr indent="0" marL="0">
              <a:buNone/>
            </a:pPr>
            <a:r>
              <a:rPr dirty="0" sz="2400" lang="en-US" u="sng">
                <a:latin typeface="Baskerville Old Face" panose="02020602080505020303" pitchFamily="18" charset="0"/>
              </a:rPr>
              <a:t>2.  E-Ps ADMINISTRATOR/NAIB NAZIR</a:t>
            </a:r>
          </a:p>
          <a:p>
            <a:pPr indent="0" marL="0">
              <a:buNone/>
            </a:pPr>
            <a:endParaRPr dirty="0" sz="2400" lang="en-US">
              <a:latin typeface="Baskerville Old Face" panose="02020602080505020303" pitchFamily="18" charset="0"/>
            </a:endParaRPr>
          </a:p>
          <a:p>
            <a:pPr indent="0" marL="0">
              <a:buNone/>
            </a:pPr>
            <a:r>
              <a:rPr dirty="0" sz="2400" lang="en-US">
                <a:latin typeface="Baskerville Old Face" panose="02020602080505020303" pitchFamily="18" charset="0"/>
              </a:rPr>
              <a:t>Naib Nazir will mark that processes to relevant Bailiff or Process server dealing in those specific geographic areas. It will also collect and retrieve data submitted by Bailiff or Process servers. On complete execution of each process, Naib Nazir will transmit report to concerned court.</a:t>
            </a:r>
          </a:p>
          <a:p>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04" name="Rectangle 1"/>
          <p:cNvSpPr/>
          <p:nvPr/>
        </p:nvSpPr>
        <p:spPr>
          <a:xfrm>
            <a:off x="1048871" y="869577"/>
            <a:ext cx="10183905" cy="2668231"/>
          </a:xfrm>
          <a:prstGeom prst="rect"/>
        </p:spPr>
        <p:txBody>
          <a:bodyPr wrap="square">
            <a:spAutoFit/>
          </a:bodyPr>
          <a:p>
            <a:pPr algn="just">
              <a:lnSpc>
                <a:spcPct val="115000"/>
              </a:lnSpc>
              <a:spcAft>
                <a:spcPts val="1200"/>
              </a:spcAft>
            </a:pPr>
            <a:r>
              <a:rPr dirty="0" sz="2000" lang="en-US" u="sng">
                <a:latin typeface="Baskerville Old Face" panose="02020602080505020303" pitchFamily="18" charset="0"/>
                <a:ea typeface="Calibri" panose="020F0502020204030204" pitchFamily="34" charset="0"/>
              </a:rPr>
              <a:t>FEATURES OF WEBSITE:</a:t>
            </a:r>
            <a:endParaRPr dirty="0" sz="2000" lang="en-US">
              <a:effectLst/>
              <a:latin typeface="Baskerville Old Face" panose="02020602080505020303" pitchFamily="18" charset="0"/>
              <a:ea typeface="Calibri" panose="020F0502020204030204" pitchFamily="34" charset="0"/>
            </a:endParaRPr>
          </a:p>
          <a:p>
            <a:pPr algn="just" indent="-342900" lvl="0" marL="342900" marR="0">
              <a:lnSpc>
                <a:spcPct val="115000"/>
              </a:lnSpc>
              <a:spcBef>
                <a:spcPts val="0"/>
              </a:spcBef>
              <a:spcAft>
                <a:spcPts val="0"/>
              </a:spcAft>
              <a:buFont typeface="Symbol" panose="05050102010706020507" pitchFamily="18" charset="2"/>
              <a:buBlip>
                <a:blip xmlns:r="http://schemas.openxmlformats.org/officeDocument/2006/relationships" r:embed="rId1"/>
              </a:buBlip>
            </a:pPr>
            <a:r>
              <a:rPr dirty="0" sz="2000" lang="en-US">
                <a:latin typeface="Baskerville Old Face" panose="02020602080505020303" pitchFamily="18" charset="0"/>
                <a:ea typeface="Times New Roman" panose="02020603050405020304" pitchFamily="18" charset="0"/>
              </a:rPr>
              <a:t>Monthly progress report generation</a:t>
            </a:r>
          </a:p>
          <a:p>
            <a:pPr algn="just" indent="-342900" lvl="0" marL="342900" marR="0">
              <a:lnSpc>
                <a:spcPct val="115000"/>
              </a:lnSpc>
              <a:spcBef>
                <a:spcPts val="0"/>
              </a:spcBef>
              <a:spcAft>
                <a:spcPts val="0"/>
              </a:spcAft>
              <a:buFont typeface="Symbol" panose="05050102010706020507" pitchFamily="18" charset="2"/>
              <a:buBlip>
                <a:blip xmlns:r="http://schemas.openxmlformats.org/officeDocument/2006/relationships" r:embed="rId1"/>
              </a:buBlip>
            </a:pPr>
            <a:r>
              <a:rPr dirty="0" sz="2000" lang="en-US">
                <a:latin typeface="Baskerville Old Face" panose="02020602080505020303" pitchFamily="18" charset="0"/>
                <a:ea typeface="Times New Roman" panose="02020603050405020304" pitchFamily="18" charset="0"/>
              </a:rPr>
              <a:t>Custom details entry of Areas and PS/Bailiff </a:t>
            </a:r>
          </a:p>
          <a:p>
            <a:pPr algn="just" indent="-342900" lvl="0" marL="342900" marR="0">
              <a:lnSpc>
                <a:spcPct val="115000"/>
              </a:lnSpc>
              <a:spcBef>
                <a:spcPts val="0"/>
              </a:spcBef>
              <a:spcAft>
                <a:spcPts val="0"/>
              </a:spcAft>
              <a:buFont typeface="Symbol" panose="05050102010706020507" pitchFamily="18" charset="2"/>
              <a:buBlip>
                <a:blip xmlns:r="http://schemas.openxmlformats.org/officeDocument/2006/relationships" r:embed="rId1"/>
              </a:buBlip>
            </a:pPr>
            <a:r>
              <a:rPr dirty="0" sz="2000" lang="en-US">
                <a:latin typeface="Baskerville Old Face" panose="02020602080505020303" pitchFamily="18" charset="0"/>
                <a:ea typeface="Times New Roman" panose="02020603050405020304" pitchFamily="18" charset="0"/>
              </a:rPr>
              <a:t>Secure access to confidential data</a:t>
            </a:r>
          </a:p>
          <a:p>
            <a:pPr algn="just" indent="-342900" lvl="0" marL="342900" marR="0">
              <a:lnSpc>
                <a:spcPct val="115000"/>
              </a:lnSpc>
              <a:spcBef>
                <a:spcPts val="0"/>
              </a:spcBef>
              <a:spcAft>
                <a:spcPts val="0"/>
              </a:spcAft>
              <a:buFont typeface="Symbol" panose="05050102010706020507" pitchFamily="18" charset="2"/>
              <a:buBlip>
                <a:blip xmlns:r="http://schemas.openxmlformats.org/officeDocument/2006/relationships" r:embed="rId1"/>
              </a:buBlip>
            </a:pPr>
            <a:r>
              <a:rPr dirty="0" sz="2000" lang="en-US">
                <a:effectLst/>
                <a:latin typeface="Baskerville Old Face" panose="02020602080505020303" pitchFamily="18" charset="0"/>
                <a:ea typeface="Calibri" panose="020F0502020204030204" pitchFamily="34" charset="0"/>
              </a:rPr>
              <a:t>High-cou</a:t>
            </a:r>
            <a:r>
              <a:rPr dirty="0" sz="2000" lang="en-US">
                <a:latin typeface="Baskerville Old Face" panose="02020602080505020303" pitchFamily="18" charset="0"/>
                <a:ea typeface="Calibri" panose="020F0502020204030204" pitchFamily="34" charset="0"/>
              </a:rPr>
              <a:t>rt module (electronic entry and dispatch register)</a:t>
            </a:r>
            <a:endParaRPr dirty="0" sz="2000" lang="en-US">
              <a:effectLst/>
              <a:latin typeface="Baskerville Old Face" panose="02020602080505020303" pitchFamily="18" charset="0"/>
              <a:ea typeface="Calibri" panose="020F0502020204030204" pitchFamily="34" charset="0"/>
            </a:endParaRPr>
          </a:p>
          <a:p>
            <a:pPr algn="just" lvl="0" marR="0">
              <a:lnSpc>
                <a:spcPct val="115000"/>
              </a:lnSpc>
              <a:spcBef>
                <a:spcPts val="0"/>
              </a:spcBef>
              <a:spcAft>
                <a:spcPts val="0"/>
              </a:spcAft>
            </a:pPr>
            <a:endParaRPr dirty="0" sz="2000" lang="en-US">
              <a:effectLst/>
              <a:latin typeface="Baskerville Old Face" panose="02020602080505020303" pitchFamily="18" charset="0"/>
              <a:ea typeface="Calibri" panose="020F0502020204030204" pitchFamily="34" charset="0"/>
            </a:endParaRPr>
          </a:p>
          <a:p>
            <a:pPr algn="just" marL="457200" marR="0">
              <a:lnSpc>
                <a:spcPct val="115000"/>
              </a:lnSpc>
              <a:spcBef>
                <a:spcPts val="0"/>
              </a:spcBef>
              <a:spcAft>
                <a:spcPts val="0"/>
              </a:spcAft>
            </a:pPr>
            <a:r>
              <a:rPr dirty="0" lang="en-US">
                <a:solidFill>
                  <a:srgbClr val="000000"/>
                </a:solidFill>
                <a:latin typeface="Times New Roman" panose="02020603050405020304" pitchFamily="18" charset="0"/>
                <a:ea typeface="Times New Roman" panose="02020603050405020304" pitchFamily="18" charset="0"/>
              </a:rPr>
              <a:t> </a:t>
            </a:r>
            <a:endParaRPr dirty="0" sz="1400" lang="en-US">
              <a:effectLst/>
              <a:latin typeface="Calibri" panose="020F0502020204030204" pitchFamily="34" charset="0"/>
              <a:ea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pic>
        <p:nvPicPr>
          <p:cNvPr id="2097161" name="Picture 2"/>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pic>
        <p:nvPicPr>
          <p:cNvPr id="2097162" name="Picture 2"/>
          <p:cNvPicPr>
            <a:picLocks noChangeAspect="1"/>
          </p:cNvPicPr>
          <p:nvPr/>
        </p:nvPicPr>
        <p:blipFill rotWithShape="1">
          <a:blip xmlns:r="http://schemas.openxmlformats.org/officeDocument/2006/relationships" r:embed="rId1"/>
          <a:srcRect b="57416"/>
          <a:stretch>
            <a:fillRect/>
          </a:stretch>
        </p:blipFill>
        <p:spPr>
          <a:xfrm>
            <a:off x="0" y="207389"/>
            <a:ext cx="12192000" cy="2747377"/>
          </a:xfrm>
          <a:prstGeom prst="rect"/>
        </p:spPr>
      </p:pic>
      <p:pic>
        <p:nvPicPr>
          <p:cNvPr id="2097163" name="Picture 4"/>
          <p:cNvPicPr>
            <a:picLocks noChangeAspect="1"/>
          </p:cNvPicPr>
          <p:nvPr/>
        </p:nvPicPr>
        <p:blipFill>
          <a:blip xmlns:r="http://schemas.openxmlformats.org/officeDocument/2006/relationships" r:embed="rId2"/>
          <a:stretch>
            <a:fillRect/>
          </a:stretch>
        </p:blipFill>
        <p:spPr>
          <a:xfrm>
            <a:off x="0" y="3115360"/>
            <a:ext cx="12192000" cy="3323345"/>
          </a:xfrm>
          <a:prstGeom prst="rec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pic>
        <p:nvPicPr>
          <p:cNvPr id="2097164" name="Picture 2"/>
          <p:cNvPicPr>
            <a:picLocks noChangeAspect="1"/>
          </p:cNvPicPr>
          <p:nvPr/>
        </p:nvPicPr>
        <p:blipFill>
          <a:blip xmlns:r="http://schemas.openxmlformats.org/officeDocument/2006/relationships" r:embed="rId1"/>
          <a:stretch>
            <a:fillRect/>
          </a:stretch>
        </p:blipFill>
        <p:spPr>
          <a:xfrm>
            <a:off x="0" y="475246"/>
            <a:ext cx="12192000" cy="5888653"/>
          </a:xfrm>
          <a:prstGeom prst="rec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pic>
        <p:nvPicPr>
          <p:cNvPr id="2097165" name="Picture 2"/>
          <p:cNvPicPr>
            <a:picLocks noChangeAspect="1"/>
          </p:cNvPicPr>
          <p:nvPr/>
        </p:nvPicPr>
        <p:blipFill>
          <a:blip xmlns:r="http://schemas.openxmlformats.org/officeDocument/2006/relationships" r:embed="rId1"/>
          <a:stretch>
            <a:fillRect/>
          </a:stretch>
        </p:blipFill>
        <p:spPr>
          <a:xfrm>
            <a:off x="0" y="478600"/>
            <a:ext cx="12192000" cy="5900800"/>
          </a:xfrm>
          <a:prstGeom prst="rec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05" name="Content Placeholder 2"/>
          <p:cNvSpPr>
            <a:spLocks noGrp="1"/>
          </p:cNvSpPr>
          <p:nvPr>
            <p:ph idx="1"/>
          </p:nvPr>
        </p:nvSpPr>
        <p:spPr>
          <a:xfrm>
            <a:off x="838200" y="770965"/>
            <a:ext cx="10515600" cy="5405998"/>
          </a:xfrm>
        </p:spPr>
        <p:txBody>
          <a:bodyPr>
            <a:normAutofit/>
          </a:bodyPr>
          <a:p>
            <a:pPr indent="0" marL="0">
              <a:buNone/>
            </a:pPr>
            <a:r>
              <a:rPr dirty="0" sz="2800" lang="en-US" u="sng">
                <a:latin typeface="Baskerville Old Face" panose="02020602080505020303" pitchFamily="18" charset="0"/>
              </a:rPr>
              <a:t>Android- based Application</a:t>
            </a:r>
            <a:endParaRPr dirty="0" sz="2800" lang="en-US">
              <a:latin typeface="Baskerville Old Face" panose="02020602080505020303" pitchFamily="18" charset="0"/>
            </a:endParaRPr>
          </a:p>
          <a:p>
            <a:endParaRPr dirty="0" sz="2400" lang="en-US">
              <a:latin typeface="Baskerville Old Face" panose="02020602080505020303" pitchFamily="18" charset="0"/>
            </a:endParaRPr>
          </a:p>
          <a:p>
            <a:r>
              <a:rPr dirty="0" sz="2400" lang="en-US">
                <a:latin typeface="Baskerville Old Face" panose="02020602080505020303" pitchFamily="18" charset="0"/>
              </a:rPr>
              <a:t>Process server or Bailiff will login into the application and receives processes assigned by PS Agency. In order to ensure the presence and visit of the Process Server to the respective address, A GPS tracker will be installed to automatically track its location (longitude and latitude). The current date, time, status, remarks, images, or any other proof of service of process will also be the part of information retrieved from Process servers.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06" name="Content Placeholder 2"/>
          <p:cNvSpPr>
            <a:spLocks noGrp="1"/>
          </p:cNvSpPr>
          <p:nvPr>
            <p:ph idx="1"/>
          </p:nvPr>
        </p:nvSpPr>
        <p:spPr>
          <a:xfrm>
            <a:off x="1103312" y="688158"/>
            <a:ext cx="8946541" cy="5560242"/>
          </a:xfrm>
        </p:spPr>
        <p:txBody>
          <a:bodyPr/>
          <a:p>
            <a:pPr algn="just" defTabSz="457200" eaLnBrk="1" fontAlgn="auto" hangingPunct="1" indent="0" latinLnBrk="0" lvl="0" marL="0" marR="0" rtl="0">
              <a:lnSpc>
                <a:spcPct val="115000"/>
              </a:lnSpc>
              <a:spcBef>
                <a:spcPts val="0"/>
              </a:spcBef>
              <a:spcAft>
                <a:spcPts val="1000"/>
              </a:spcAft>
              <a:buClrTx/>
              <a:buSzTx/>
              <a:buFontTx/>
              <a:buNone/>
            </a:pPr>
            <a:r>
              <a:rPr baseline="0" b="0" cap="none" dirty="0" sz="2000" i="0" kern="1200" kumimoji="0" lang="en-US" noProof="0" normalizeH="0" spc="0" strike="noStrike" u="sng">
                <a:ln>
                  <a:noFill/>
                </a:ln>
                <a:solidFill>
                  <a:prstClr val="white"/>
                </a:solidFill>
                <a:effectLst/>
                <a:uLnTx/>
                <a:uFillTx/>
                <a:latin typeface="Baskerville Old Face" panose="02020602080505020303" pitchFamily="18" charset="0"/>
                <a:ea typeface="Calibri" panose="020F0502020204030204" pitchFamily="34" charset="0"/>
                <a:cs typeface="+mn-cs"/>
              </a:rPr>
              <a:t>FEATURES OF ANDROID APP: </a:t>
            </a:r>
            <a:endPar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Calibri" panose="020F0502020204030204" pitchFamily="34" charset="0"/>
              <a:cs typeface="+mn-cs"/>
            </a:endParaRPr>
          </a:p>
          <a:p>
            <a:pPr algn="just" defTabSz="457200" eaLnBrk="1" fontAlgn="auto" hangingPunct="1" indent="-342900" latinLnBrk="0" lvl="0" marL="342900" marR="0" rtl="0">
              <a:lnSpc>
                <a:spcPct val="115000"/>
              </a:lnSpc>
              <a:spcBef>
                <a:spcPts val="0"/>
              </a:spcBef>
              <a:spcAft>
                <a:spcPts val="0"/>
              </a:spcAft>
              <a:buClrTx/>
              <a:buSzTx/>
              <a:buFont typeface="Symbol" panose="05050102010706020507" pitchFamily="18" charset="2"/>
              <a:buBlip>
                <a:blip xmlns:r="http://schemas.openxmlformats.org/officeDocument/2006/relationships" r:embed="rId1"/>
              </a:buBlip>
            </a:pPr>
            <a:r>
              <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Times New Roman" panose="02020603050405020304" pitchFamily="18" charset="0"/>
                <a:cs typeface="+mn-cs"/>
              </a:rPr>
              <a:t>Onetime login</a:t>
            </a:r>
            <a:endPar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Calibri" panose="020F0502020204030204" pitchFamily="34" charset="0"/>
              <a:cs typeface="+mn-cs"/>
            </a:endParaRPr>
          </a:p>
          <a:p>
            <a:pPr algn="just" defTabSz="457200" eaLnBrk="1" fontAlgn="auto" hangingPunct="1" indent="-342900" latinLnBrk="0" lvl="0" marL="342900" marR="0" rtl="0">
              <a:lnSpc>
                <a:spcPct val="115000"/>
              </a:lnSpc>
              <a:spcBef>
                <a:spcPts val="0"/>
              </a:spcBef>
              <a:spcAft>
                <a:spcPts val="0"/>
              </a:spcAft>
              <a:buClrTx/>
              <a:buSzTx/>
              <a:buFont typeface="Symbol" panose="05050102010706020507" pitchFamily="18" charset="2"/>
              <a:buBlip>
                <a:blip xmlns:r="http://schemas.openxmlformats.org/officeDocument/2006/relationships" r:embed="rId1"/>
              </a:buBlip>
            </a:pPr>
            <a:r>
              <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Times New Roman" panose="02020603050405020304" pitchFamily="18" charset="0"/>
                <a:cs typeface="+mn-cs"/>
              </a:rPr>
              <a:t>Real Time Reporting </a:t>
            </a:r>
            <a:endPar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Calibri" panose="020F0502020204030204" pitchFamily="34" charset="0"/>
              <a:cs typeface="+mn-cs"/>
            </a:endParaRPr>
          </a:p>
          <a:p>
            <a:pPr algn="just" defTabSz="457200" eaLnBrk="1" fontAlgn="auto" hangingPunct="1" indent="-342900" latinLnBrk="0" lvl="0" marL="342900" marR="0" rtl="0">
              <a:lnSpc>
                <a:spcPct val="115000"/>
              </a:lnSpc>
              <a:spcBef>
                <a:spcPts val="0"/>
              </a:spcBef>
              <a:spcAft>
                <a:spcPts val="0"/>
              </a:spcAft>
              <a:buClrTx/>
              <a:buSzTx/>
              <a:buFont typeface="Symbol" panose="05050102010706020507" pitchFamily="18" charset="2"/>
              <a:buBlip>
                <a:blip xmlns:r="http://schemas.openxmlformats.org/officeDocument/2006/relationships" r:embed="rId1"/>
              </a:buBlip>
            </a:pPr>
            <a:r>
              <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Times New Roman" panose="02020603050405020304" pitchFamily="18" charset="0"/>
                <a:cs typeface="+mn-cs"/>
              </a:rPr>
              <a:t>Global Positioning System GPS </a:t>
            </a:r>
            <a:endPar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Calibri" panose="020F0502020204030204" pitchFamily="34" charset="0"/>
              <a:cs typeface="+mn-cs"/>
            </a:endParaRPr>
          </a:p>
          <a:p>
            <a:pPr algn="just" defTabSz="457200" eaLnBrk="1" fontAlgn="auto" hangingPunct="1" indent="-342900" latinLnBrk="0" lvl="0" marL="342900" marR="0" rtl="0">
              <a:lnSpc>
                <a:spcPct val="115000"/>
              </a:lnSpc>
              <a:spcBef>
                <a:spcPts val="0"/>
              </a:spcBef>
              <a:spcAft>
                <a:spcPts val="0"/>
              </a:spcAft>
              <a:buClrTx/>
              <a:buSzTx/>
              <a:buFont typeface="Symbol" panose="05050102010706020507" pitchFamily="18" charset="2"/>
              <a:buBlip>
                <a:blip xmlns:r="http://schemas.openxmlformats.org/officeDocument/2006/relationships" r:embed="rId1"/>
              </a:buBlip>
            </a:pPr>
            <a:r>
              <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Times New Roman" panose="02020603050405020304" pitchFamily="18" charset="0"/>
                <a:cs typeface="+mn-cs"/>
              </a:rPr>
              <a:t>Image + Video uploading</a:t>
            </a:r>
            <a:endPar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Calibri" panose="020F0502020204030204" pitchFamily="34" charset="0"/>
              <a:cs typeface="+mn-cs"/>
            </a:endParaRPr>
          </a:p>
          <a:p>
            <a:pPr algn="just" defTabSz="457200" eaLnBrk="1" fontAlgn="auto" hangingPunct="1" indent="-342900" latinLnBrk="0" lvl="0" marL="342900" marR="0" rtl="0">
              <a:lnSpc>
                <a:spcPct val="115000"/>
              </a:lnSpc>
              <a:spcBef>
                <a:spcPts val="0"/>
              </a:spcBef>
              <a:spcAft>
                <a:spcPts val="1200"/>
              </a:spcAft>
              <a:buClrTx/>
              <a:buSzTx/>
              <a:buFont typeface="Symbol" panose="05050102010706020507" pitchFamily="18" charset="2"/>
              <a:buBlip>
                <a:blip xmlns:r="http://schemas.openxmlformats.org/officeDocument/2006/relationships" r:embed="rId1"/>
              </a:buBlip>
            </a:pPr>
            <a:r>
              <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Times New Roman" panose="02020603050405020304" pitchFamily="18" charset="0"/>
                <a:cs typeface="+mn-cs"/>
              </a:rPr>
              <a:t>Limited and Defined Roles and Privileges </a:t>
            </a:r>
            <a:endParaRPr baseline="0" b="0" cap="none" dirty="0" sz="2000" i="0" kern="1200" kumimoji="0" lang="en-US" noProof="0" normalizeH="0" spc="0" strike="noStrike" u="none">
              <a:ln>
                <a:noFill/>
              </a:ln>
              <a:solidFill>
                <a:prstClr val="white"/>
              </a:solidFill>
              <a:effectLst/>
              <a:uLnTx/>
              <a:uFillTx/>
              <a:latin typeface="Baskerville Old Face" panose="02020602080505020303" pitchFamily="18" charset="0"/>
              <a:ea typeface="Calibri" panose="020F0502020204030204" pitchFamily="34" charset="0"/>
              <a:cs typeface="+mn-cs"/>
            </a:endParaRPr>
          </a:p>
          <a:p>
            <a:endParaRPr dirty="0"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07" name="Title 1"/>
          <p:cNvSpPr>
            <a:spLocks noGrp="1"/>
          </p:cNvSpPr>
          <p:nvPr>
            <p:ph type="title"/>
          </p:nvPr>
        </p:nvSpPr>
        <p:spPr>
          <a:xfrm>
            <a:off x="646111" y="452718"/>
            <a:ext cx="9404723" cy="951876"/>
          </a:xfrm>
        </p:spPr>
        <p:txBody>
          <a:bodyPr/>
          <a:p>
            <a:pPr algn="ctr"/>
            <a:r>
              <a:rPr dirty="0" lang="ur-PK"/>
              <a:t>طریقہ استعمال براَءے پیادگان و بیلفان</a:t>
            </a:r>
            <a:endParaRPr dirty="0" lang="en-US"/>
          </a:p>
        </p:txBody>
      </p:sp>
      <p:sp>
        <p:nvSpPr>
          <p:cNvPr id="1048608" name="Content Placeholder 2"/>
          <p:cNvSpPr>
            <a:spLocks noGrp="1"/>
          </p:cNvSpPr>
          <p:nvPr>
            <p:ph idx="1"/>
          </p:nvPr>
        </p:nvSpPr>
        <p:spPr>
          <a:xfrm>
            <a:off x="1103312" y="1545996"/>
            <a:ext cx="9077636" cy="4702404"/>
          </a:xfrm>
        </p:spPr>
        <p:txBody>
          <a:bodyPr>
            <a:normAutofit fontScale="95000" lnSpcReduction="20000"/>
          </a:bodyPr>
          <a:p>
            <a:pPr algn="r" indent="0" marL="0" marR="0" rtl="1">
              <a:lnSpc>
                <a:spcPct val="107000"/>
              </a:lnSpc>
              <a:spcBef>
                <a:spcPts val="0"/>
              </a:spcBef>
              <a:spcAft>
                <a:spcPts val="800"/>
              </a:spcAft>
              <a:buNone/>
            </a:pPr>
            <a:r>
              <a:rPr dirty="0" lang="ur-PK">
                <a:effectLst/>
                <a:latin typeface="Calibri" panose="020F0502020204030204" pitchFamily="34" charset="0"/>
                <a:ea typeface="Calibri" panose="020F0502020204030204" pitchFamily="34" charset="0"/>
                <a:cs typeface="Jameel Noori Nastaleeq" panose="02000503000000020004" pitchFamily="2" charset="-78"/>
              </a:rPr>
              <a:t>موبائل میں سمن کی الیکٹرانک انٹری جائے تعمیل پر ہی رہ کر کرنی       ضروری ہے۔</a:t>
            </a:r>
            <a:endParaRPr dirty="0" lang="en-US">
              <a:effectLst/>
              <a:latin typeface="Calibri" panose="020F0502020204030204" pitchFamily="34" charset="0"/>
              <a:ea typeface="Calibri" panose="020F0502020204030204" pitchFamily="34" charset="0"/>
              <a:cs typeface="Arial" panose="020B0604020202020204" pitchFamily="34" charset="0"/>
            </a:endParaRPr>
          </a:p>
          <a:p>
            <a:pPr algn="r" indent="0" marL="0">
              <a:lnSpc>
                <a:spcPct val="200000"/>
              </a:lnSpc>
              <a:spcBef>
                <a:spcPts val="0"/>
              </a:spcBef>
              <a:spcAft>
                <a:spcPts val="800"/>
              </a:spcAft>
              <a:buNone/>
            </a:pPr>
            <a:r>
              <a:rPr dirty="0" lang="ur-PK">
                <a:effectLst/>
                <a:latin typeface="Calibri" panose="020F0502020204030204" pitchFamily="34" charset="0"/>
                <a:ea typeface="Calibri" panose="020F0502020204030204" pitchFamily="34" charset="0"/>
                <a:cs typeface="Jameel Noori Nastaleeq" panose="02000503000000020004" pitchFamily="2" charset="-78"/>
              </a:rPr>
              <a:t>تعمیل کے وقت مدعا علیہ کے ساتھ تصویر، یا  پھر اسکی جگہ  جو بھی ثمن وصول کرے گا اسکے ساتھ تصویر بنانا ضروری ہے   جسے ثبوت کے طور پر ریکارڈ کا حصہ بنایا جائے گا۔  </a:t>
            </a:r>
            <a:endParaRPr dirty="0" lang="en-US">
              <a:effectLst/>
              <a:latin typeface="Calibri" panose="020F0502020204030204" pitchFamily="34" charset="0"/>
              <a:ea typeface="Calibri" panose="020F0502020204030204" pitchFamily="34" charset="0"/>
              <a:cs typeface="Arial" panose="020B0604020202020204" pitchFamily="34" charset="0"/>
            </a:endParaRPr>
          </a:p>
          <a:p>
            <a:pPr algn="r" indent="0" marL="0">
              <a:lnSpc>
                <a:spcPct val="200000"/>
              </a:lnSpc>
              <a:spcBef>
                <a:spcPts val="0"/>
              </a:spcBef>
              <a:spcAft>
                <a:spcPts val="800"/>
              </a:spcAft>
              <a:buNone/>
            </a:pPr>
            <a:r>
              <a:rPr dirty="0" lang="ur-PK">
                <a:latin typeface="Calibri" panose="020F0502020204030204" pitchFamily="34" charset="0"/>
                <a:ea typeface="Calibri" panose="020F0502020204030204" pitchFamily="34" charset="0"/>
                <a:cs typeface="Jameel Noori Nastaleeq" panose="02000503000000020004" pitchFamily="2" charset="-78"/>
              </a:rPr>
              <a:t> کیمرہ</a:t>
            </a:r>
            <a:r>
              <a:rPr dirty="0" lang="ur-PK">
                <a:effectLst/>
                <a:latin typeface="Calibri" panose="020F0502020204030204" pitchFamily="34" charset="0"/>
                <a:ea typeface="Calibri" panose="020F0502020204030204" pitchFamily="34" charset="0"/>
                <a:cs typeface="Jameel Noori Nastaleeq" panose="02000503000000020004" pitchFamily="2" charset="-78"/>
              </a:rPr>
              <a:t> میں بنایئ  جائے  گی اور اسے سمن کی الیکٹرانک انٹری کے وقت </a:t>
            </a:r>
            <a:r>
              <a:rPr dirty="0" lang="en-US">
                <a:latin typeface="Calibri" panose="020F0502020204030204" pitchFamily="34" charset="0"/>
                <a:ea typeface="Calibri" panose="020F0502020204030204" pitchFamily="34" charset="0"/>
                <a:cs typeface="Jameel Noori Nastaleeq" panose="02000503000000020004" pitchFamily="2" charset="-78"/>
              </a:rPr>
              <a:t>Timestamp enterprise</a:t>
            </a:r>
            <a:r>
              <a:rPr dirty="0" lang="ur-PK">
                <a:effectLst/>
                <a:latin typeface="Calibri" panose="020F0502020204030204" pitchFamily="34" charset="0"/>
                <a:ea typeface="Calibri" panose="020F0502020204030204" pitchFamily="34" charset="0"/>
                <a:cs typeface="Jameel Noori Nastaleeq" panose="02000503000000020004" pitchFamily="2" charset="-78"/>
              </a:rPr>
              <a:t>تصویر صرف </a:t>
            </a:r>
          </a:p>
          <a:p>
            <a:pPr algn="r" indent="0" marL="0">
              <a:lnSpc>
                <a:spcPct val="200000"/>
              </a:lnSpc>
              <a:spcBef>
                <a:spcPts val="0"/>
              </a:spcBef>
              <a:spcAft>
                <a:spcPts val="800"/>
              </a:spcAft>
              <a:buNone/>
            </a:pPr>
            <a:r>
              <a:rPr dirty="0" lang="ur-PK">
                <a:effectLst/>
                <a:latin typeface="Calibri" panose="020F0502020204030204" pitchFamily="34" charset="0"/>
                <a:ea typeface="Calibri" panose="020F0502020204030204" pitchFamily="34" charset="0"/>
                <a:cs typeface="Jameel Noori Nastaleeq" panose="02000503000000020004" pitchFamily="2" charset="-78"/>
              </a:rPr>
              <a:t>اپلوڈ کرنا ضروری ہے۔</a:t>
            </a:r>
          </a:p>
          <a:p>
            <a:pPr algn="r" indent="0" marL="0">
              <a:lnSpc>
                <a:spcPct val="200000"/>
              </a:lnSpc>
              <a:spcBef>
                <a:spcPts val="0"/>
              </a:spcBef>
              <a:spcAft>
                <a:spcPts val="800"/>
              </a:spcAft>
              <a:buNone/>
            </a:pPr>
            <a:r>
              <a:rPr dirty="0" lang="ur-PK">
                <a:effectLst/>
                <a:latin typeface="Calibri" panose="020F0502020204030204" pitchFamily="34" charset="0"/>
                <a:ea typeface="Calibri" panose="020F0502020204030204" pitchFamily="34" charset="0"/>
                <a:cs typeface="Jameel Noori Nastaleeq" panose="02000503000000020004" pitchFamily="2" charset="-78"/>
              </a:rPr>
              <a:t>حوالگی قبضہ میں جس جگہ پر مثنٰے  وارنٹ چسپاں کیا جائے گا اس جگہ کی تصویر اور جائیداد کی وڈیو بنانا ضروری ہے۔</a:t>
            </a:r>
            <a:endParaRPr dirty="0" lang="en-US">
              <a:effectLst/>
              <a:latin typeface="Calibri" panose="020F0502020204030204" pitchFamily="34" charset="0"/>
              <a:ea typeface="Calibri" panose="020F0502020204030204" pitchFamily="34" charset="0"/>
              <a:cs typeface="Arial" panose="020B0604020202020204" pitchFamily="34" charset="0"/>
            </a:endParaRPr>
          </a:p>
          <a:p>
            <a:endParaRPr dirty="0"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pic>
        <p:nvPicPr>
          <p:cNvPr id="2097166" name="Content Placeholder 4"/>
          <p:cNvPicPr>
            <a:picLocks noChangeAspect="1" noGrp="1"/>
          </p:cNvPicPr>
          <p:nvPr>
            <p:ph idx="1"/>
          </p:nvPr>
        </p:nvPicPr>
        <p:blipFill>
          <a:blip xmlns:r="http://schemas.openxmlformats.org/officeDocument/2006/relationships" r:embed="rId1"/>
          <a:stretch>
            <a:fillRect/>
          </a:stretch>
        </p:blipFill>
        <p:spPr>
          <a:xfrm>
            <a:off x="1057919" y="735293"/>
            <a:ext cx="2492104" cy="5378450"/>
          </a:xfrm>
          <a:prstGeom prst="rect"/>
        </p:spPr>
      </p:pic>
      <p:pic>
        <p:nvPicPr>
          <p:cNvPr id="2097167" name="Picture 5"/>
          <p:cNvPicPr>
            <a:picLocks noChangeAspect="1"/>
          </p:cNvPicPr>
          <p:nvPr/>
        </p:nvPicPr>
        <p:blipFill>
          <a:blip xmlns:r="http://schemas.openxmlformats.org/officeDocument/2006/relationships" r:embed="rId2"/>
          <a:stretch>
            <a:fillRect/>
          </a:stretch>
        </p:blipFill>
        <p:spPr>
          <a:xfrm>
            <a:off x="4485155" y="739775"/>
            <a:ext cx="2753285" cy="5378450"/>
          </a:xfrm>
          <a:prstGeom prst="rect"/>
        </p:spPr>
      </p:pic>
      <p:pic>
        <p:nvPicPr>
          <p:cNvPr id="2097168" name="Picture 6"/>
          <p:cNvPicPr>
            <a:picLocks noChangeAspect="1"/>
          </p:cNvPicPr>
          <p:nvPr/>
        </p:nvPicPr>
        <p:blipFill>
          <a:blip xmlns:r="http://schemas.openxmlformats.org/officeDocument/2006/relationships" r:embed="rId3"/>
          <a:stretch>
            <a:fillRect/>
          </a:stretch>
        </p:blipFill>
        <p:spPr>
          <a:xfrm>
            <a:off x="8157882" y="735293"/>
            <a:ext cx="2823883" cy="5378450"/>
          </a:xfrm>
          <a:prstGeom prst="rec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pic>
        <p:nvPicPr>
          <p:cNvPr id="2097169" name="Picture 1"/>
          <p:cNvPicPr>
            <a:picLocks noChangeAspect="1"/>
          </p:cNvPicPr>
          <p:nvPr/>
        </p:nvPicPr>
        <p:blipFill>
          <a:blip xmlns:r="http://schemas.openxmlformats.org/officeDocument/2006/relationships" r:embed="rId1"/>
          <a:stretch>
            <a:fillRect/>
          </a:stretch>
        </p:blipFill>
        <p:spPr>
          <a:xfrm>
            <a:off x="1092574" y="735106"/>
            <a:ext cx="2950508" cy="5307106"/>
          </a:xfrm>
          <a:prstGeom prst="rect"/>
        </p:spPr>
      </p:pic>
      <p:pic>
        <p:nvPicPr>
          <p:cNvPr id="2097170" name="Picture 2"/>
          <p:cNvPicPr>
            <a:picLocks noChangeAspect="1"/>
          </p:cNvPicPr>
          <p:nvPr/>
        </p:nvPicPr>
        <p:blipFill>
          <a:blip xmlns:r="http://schemas.openxmlformats.org/officeDocument/2006/relationships" r:embed="rId2"/>
          <a:stretch>
            <a:fillRect/>
          </a:stretch>
        </p:blipFill>
        <p:spPr>
          <a:xfrm>
            <a:off x="4831976" y="735106"/>
            <a:ext cx="2807074" cy="5307106"/>
          </a:xfrm>
          <a:prstGeom prst="rect"/>
        </p:spPr>
      </p:pic>
      <p:pic>
        <p:nvPicPr>
          <p:cNvPr id="2097171" name="Picture 3"/>
          <p:cNvPicPr>
            <a:picLocks noChangeAspect="1"/>
          </p:cNvPicPr>
          <p:nvPr/>
        </p:nvPicPr>
        <p:blipFill>
          <a:blip xmlns:r="http://schemas.openxmlformats.org/officeDocument/2006/relationships" r:embed="rId3"/>
          <a:stretch>
            <a:fillRect/>
          </a:stretch>
        </p:blipFill>
        <p:spPr>
          <a:xfrm>
            <a:off x="8427944" y="672353"/>
            <a:ext cx="2807074" cy="5369859"/>
          </a:xfrm>
          <a:prstGeom prst="rec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pic>
        <p:nvPicPr>
          <p:cNvPr id="2097172" name="Picture 1"/>
          <p:cNvPicPr>
            <a:picLocks noChangeAspect="1"/>
          </p:cNvPicPr>
          <p:nvPr/>
        </p:nvPicPr>
        <p:blipFill>
          <a:blip xmlns:r="http://schemas.openxmlformats.org/officeDocument/2006/relationships" r:embed="rId1"/>
          <a:stretch>
            <a:fillRect/>
          </a:stretch>
        </p:blipFill>
        <p:spPr>
          <a:xfrm>
            <a:off x="714427" y="487837"/>
            <a:ext cx="3297115" cy="5882326"/>
          </a:xfrm>
          <a:prstGeom prst="rec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pic>
        <p:nvPicPr>
          <p:cNvPr id="2097173" name="Picture 1"/>
          <p:cNvPicPr>
            <a:picLocks noChangeAspect="1"/>
          </p:cNvPicPr>
          <p:nvPr/>
        </p:nvPicPr>
        <p:blipFill>
          <a:blip xmlns:r="http://schemas.openxmlformats.org/officeDocument/2006/relationships" r:embed="rId1"/>
          <a:stretch>
            <a:fillRect/>
          </a:stretch>
        </p:blipFill>
        <p:spPr>
          <a:xfrm>
            <a:off x="714427" y="487837"/>
            <a:ext cx="3297115" cy="5882326"/>
          </a:xfrm>
          <a:prstGeom prst="rect"/>
        </p:spPr>
      </p:pic>
      <p:sp>
        <p:nvSpPr>
          <p:cNvPr id="1048609" name="Rectangle 3"/>
          <p:cNvSpPr/>
          <p:nvPr/>
        </p:nvSpPr>
        <p:spPr>
          <a:xfrm>
            <a:off x="714427" y="3245224"/>
            <a:ext cx="3297115" cy="1111623"/>
          </a:xfrm>
          <a:prstGeom prst="rect"/>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ln w="0"/>
              <a:gradFill>
                <a:gsLst>
                  <a:gs pos="0">
                    <a:schemeClr val="accent5">
                      <a:lumMod val="50000"/>
                    </a:schemeClr>
                  </a:gs>
                  <a:gs pos="50000">
                    <a:schemeClr val="accent5"/>
                  </a:gs>
                  <a:gs pos="100000">
                    <a:schemeClr val="accent5">
                      <a:lumMod val="60000"/>
                      <a:lumOff val="40000"/>
                    </a:schemeClr>
                  </a:gs>
                </a:gsLst>
                <a:lin ang="5400000"/>
              </a:gradFill>
              <a:effectLst>
                <a:reflection algn="bl" blurRad="6350" dir="5400000" endA="300" endPos="35500" rotWithShape="0" stA="53000" sy="-90000"/>
              </a:effectLst>
            </a:endParaRPr>
          </a:p>
        </p:txBody>
      </p:sp>
      <p:cxnSp>
        <p:nvCxnSpPr>
          <p:cNvPr id="3145728" name="Straight Arrow Connector 5"/>
          <p:cNvCxnSpPr>
            <a:cxnSpLocks/>
            <a:stCxn id="1048609" idx="3"/>
          </p:cNvCxnSpPr>
          <p:nvPr/>
        </p:nvCxnSpPr>
        <p:spPr>
          <a:xfrm flipV="1">
            <a:off x="4011542" y="3792071"/>
            <a:ext cx="1492787" cy="8965"/>
          </a:xfrm>
          <a:prstGeom prst="straightConnector1"/>
          <a:ln w="76200">
            <a:tailEnd type="triangle"/>
          </a:ln>
        </p:spPr>
        <p:style>
          <a:lnRef idx="1">
            <a:schemeClr val="dk1"/>
          </a:lnRef>
          <a:fillRef idx="0">
            <a:schemeClr val="dk1"/>
          </a:fillRef>
          <a:effectRef idx="0">
            <a:schemeClr val="dk1"/>
          </a:effectRef>
          <a:fontRef idx="minor">
            <a:schemeClr val="tx1"/>
          </a:fontRef>
        </p:style>
      </p:cxnSp>
      <p:sp>
        <p:nvSpPr>
          <p:cNvPr id="1048610" name="TextBox 6"/>
          <p:cNvSpPr txBox="1"/>
          <p:nvPr/>
        </p:nvSpPr>
        <p:spPr>
          <a:xfrm>
            <a:off x="5504329" y="3570202"/>
            <a:ext cx="2958353" cy="461665"/>
          </a:xfrm>
          <a:prstGeom prst="rect"/>
          <a:noFill/>
        </p:spPr>
        <p:txBody>
          <a:bodyPr rtlCol="0" wrap="square">
            <a:spAutoFit/>
          </a:bodyPr>
          <a:p>
            <a:r>
              <a:rPr dirty="0" sz="2400" lang="en-US">
                <a:latin typeface="Baskerville Old Face" panose="02020602080505020303" pitchFamily="18" charset="0"/>
              </a:rPr>
              <a:t>Not Served Yet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pic>
        <p:nvPicPr>
          <p:cNvPr id="2097174" name="Picture 1"/>
          <p:cNvPicPr>
            <a:picLocks noChangeAspect="1"/>
          </p:cNvPicPr>
          <p:nvPr/>
        </p:nvPicPr>
        <p:blipFill>
          <a:blip xmlns:r="http://schemas.openxmlformats.org/officeDocument/2006/relationships" r:embed="rId1"/>
          <a:stretch>
            <a:fillRect/>
          </a:stretch>
        </p:blipFill>
        <p:spPr>
          <a:xfrm>
            <a:off x="610176" y="595001"/>
            <a:ext cx="3279932" cy="5883150"/>
          </a:xfrm>
          <a:prstGeom prst="rec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pic>
        <p:nvPicPr>
          <p:cNvPr id="2097175" name="Picture 1"/>
          <p:cNvPicPr>
            <a:picLocks noChangeAspect="1"/>
          </p:cNvPicPr>
          <p:nvPr/>
        </p:nvPicPr>
        <p:blipFill>
          <a:blip xmlns:r="http://schemas.openxmlformats.org/officeDocument/2006/relationships" r:embed="rId1"/>
          <a:stretch>
            <a:fillRect/>
          </a:stretch>
        </p:blipFill>
        <p:spPr>
          <a:xfrm>
            <a:off x="610176" y="595001"/>
            <a:ext cx="3279932" cy="5883150"/>
          </a:xfrm>
          <a:prstGeom prst="rect"/>
        </p:spPr>
      </p:pic>
      <p:sp>
        <p:nvSpPr>
          <p:cNvPr id="1048611" name="Rectangle 2"/>
          <p:cNvSpPr/>
          <p:nvPr/>
        </p:nvSpPr>
        <p:spPr>
          <a:xfrm>
            <a:off x="1999129" y="4258235"/>
            <a:ext cx="1461247" cy="385483"/>
          </a:xfrm>
          <a:prstGeom prst="rect"/>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pic>
        <p:nvPicPr>
          <p:cNvPr id="2097176" name="Picture 1"/>
          <p:cNvPicPr>
            <a:picLocks noChangeAspect="1"/>
          </p:cNvPicPr>
          <p:nvPr/>
        </p:nvPicPr>
        <p:blipFill>
          <a:blip xmlns:r="http://schemas.openxmlformats.org/officeDocument/2006/relationships" r:embed="rId1"/>
          <a:stretch>
            <a:fillRect/>
          </a:stretch>
        </p:blipFill>
        <p:spPr>
          <a:xfrm>
            <a:off x="688169" y="520956"/>
            <a:ext cx="3249450" cy="5816088"/>
          </a:xfrm>
          <a:prstGeom prst="rec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pic>
        <p:nvPicPr>
          <p:cNvPr id="2097177" name="Picture 1"/>
          <p:cNvPicPr>
            <a:picLocks noChangeAspect="1"/>
          </p:cNvPicPr>
          <p:nvPr/>
        </p:nvPicPr>
        <p:blipFill>
          <a:blip xmlns:r="http://schemas.openxmlformats.org/officeDocument/2006/relationships" r:embed="rId1"/>
          <a:stretch>
            <a:fillRect/>
          </a:stretch>
        </p:blipFill>
        <p:spPr>
          <a:xfrm>
            <a:off x="688169" y="520956"/>
            <a:ext cx="3249450" cy="5816088"/>
          </a:xfrm>
          <a:prstGeom prst="rect"/>
        </p:spPr>
      </p:pic>
      <p:sp>
        <p:nvSpPr>
          <p:cNvPr id="1048612" name="Rectangle 2"/>
          <p:cNvSpPr/>
          <p:nvPr/>
        </p:nvSpPr>
        <p:spPr>
          <a:xfrm>
            <a:off x="2088776" y="3343835"/>
            <a:ext cx="779930" cy="331694"/>
          </a:xfrm>
          <a:prstGeom prst="rect"/>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cxnSp>
        <p:nvCxnSpPr>
          <p:cNvPr id="3145729" name="Straight Arrow Connector 4"/>
          <p:cNvCxnSpPr>
            <a:cxnSpLocks/>
            <a:stCxn id="1048612" idx="3"/>
          </p:cNvCxnSpPr>
          <p:nvPr/>
        </p:nvCxnSpPr>
        <p:spPr>
          <a:xfrm>
            <a:off x="2868706" y="3509682"/>
            <a:ext cx="2070847" cy="13447"/>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13" name="TextBox 5"/>
          <p:cNvSpPr txBox="1"/>
          <p:nvPr/>
        </p:nvSpPr>
        <p:spPr>
          <a:xfrm>
            <a:off x="4939553" y="3281082"/>
            <a:ext cx="1739153" cy="400110"/>
          </a:xfrm>
          <a:prstGeom prst="rect"/>
          <a:noFill/>
        </p:spPr>
        <p:txBody>
          <a:bodyPr rtlCol="0" wrap="square">
            <a:spAutoFit/>
          </a:bodyPr>
          <a:p>
            <a:r>
              <a:rPr dirty="0" sz="2000" lang="ur-PK">
                <a:latin typeface="Jameel Noori Nastaleeq" panose="02000503000000020004" pitchFamily="2" charset="-78"/>
                <a:cs typeface="Jameel Noori Nastaleeq" panose="02000503000000020004" pitchFamily="2" charset="-78"/>
              </a:rPr>
              <a:t>اصالتاً تعمیل</a:t>
            </a:r>
            <a:endParaRPr dirty="0" sz="2000" lang="en-US">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pic>
        <p:nvPicPr>
          <p:cNvPr id="2097178" name="Picture 1"/>
          <p:cNvPicPr>
            <a:picLocks noChangeAspect="1"/>
          </p:cNvPicPr>
          <p:nvPr/>
        </p:nvPicPr>
        <p:blipFill>
          <a:blip xmlns:r="http://schemas.openxmlformats.org/officeDocument/2006/relationships" r:embed="rId1"/>
          <a:stretch>
            <a:fillRect/>
          </a:stretch>
        </p:blipFill>
        <p:spPr>
          <a:xfrm>
            <a:off x="688169" y="520956"/>
            <a:ext cx="3249450" cy="5816088"/>
          </a:xfrm>
          <a:prstGeom prst="rect"/>
        </p:spPr>
      </p:pic>
      <p:sp>
        <p:nvSpPr>
          <p:cNvPr id="1048614" name="Rectangle 2"/>
          <p:cNvSpPr/>
          <p:nvPr/>
        </p:nvSpPr>
        <p:spPr>
          <a:xfrm>
            <a:off x="2106706" y="3693459"/>
            <a:ext cx="788894" cy="358588"/>
          </a:xfrm>
          <a:prstGeom prst="rect"/>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cxnSp>
        <p:nvCxnSpPr>
          <p:cNvPr id="3145730" name="Straight Arrow Connector 4"/>
          <p:cNvCxnSpPr>
            <a:cxnSpLocks/>
            <a:stCxn id="1048614" idx="3"/>
          </p:cNvCxnSpPr>
          <p:nvPr/>
        </p:nvCxnSpPr>
        <p:spPr>
          <a:xfrm>
            <a:off x="2895600" y="3872753"/>
            <a:ext cx="2034988" cy="8965"/>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15" name="TextBox 5"/>
          <p:cNvSpPr txBox="1"/>
          <p:nvPr/>
        </p:nvSpPr>
        <p:spPr>
          <a:xfrm>
            <a:off x="4930588" y="3611143"/>
            <a:ext cx="1371600" cy="523220"/>
          </a:xfrm>
          <a:prstGeom prst="rect"/>
          <a:noFill/>
        </p:spPr>
        <p:txBody>
          <a:bodyPr rtlCol="0" wrap="square">
            <a:spAutoFit/>
          </a:bodyPr>
          <a:p>
            <a:r>
              <a:rPr dirty="0" sz="2800" lang="ur-PK">
                <a:latin typeface="Jameel Noori Nastaleeq" panose="02000503000000020004" pitchFamily="2" charset="-78"/>
                <a:cs typeface="Jameel Noori Nastaleeq" panose="02000503000000020004" pitchFamily="2" charset="-78"/>
              </a:rPr>
              <a:t>انکاری</a:t>
            </a:r>
            <a:endParaRPr dirty="0" sz="2800" lang="en-US">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pic>
        <p:nvPicPr>
          <p:cNvPr id="2097179" name="Picture 1"/>
          <p:cNvPicPr>
            <a:picLocks noChangeAspect="1"/>
          </p:cNvPicPr>
          <p:nvPr/>
        </p:nvPicPr>
        <p:blipFill>
          <a:blip xmlns:r="http://schemas.openxmlformats.org/officeDocument/2006/relationships" r:embed="rId1"/>
          <a:stretch>
            <a:fillRect/>
          </a:stretch>
        </p:blipFill>
        <p:spPr>
          <a:xfrm>
            <a:off x="688169" y="520956"/>
            <a:ext cx="3249450" cy="5816088"/>
          </a:xfrm>
          <a:prstGeom prst="rect"/>
        </p:spPr>
      </p:pic>
      <p:sp>
        <p:nvSpPr>
          <p:cNvPr id="1048616" name="Rectangle 2"/>
          <p:cNvSpPr/>
          <p:nvPr/>
        </p:nvSpPr>
        <p:spPr>
          <a:xfrm>
            <a:off x="2133600" y="4069977"/>
            <a:ext cx="788894" cy="358588"/>
          </a:xfrm>
          <a:prstGeom prst="rect"/>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cxnSp>
        <p:nvCxnSpPr>
          <p:cNvPr id="3145731" name="Straight Arrow Connector 4"/>
          <p:cNvCxnSpPr>
            <a:cxnSpLocks/>
            <a:stCxn id="1048616" idx="3"/>
          </p:cNvCxnSpPr>
          <p:nvPr/>
        </p:nvCxnSpPr>
        <p:spPr>
          <a:xfrm>
            <a:off x="2922494" y="4249271"/>
            <a:ext cx="2034988" cy="8965"/>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17" name="TextBox 5"/>
          <p:cNvSpPr txBox="1"/>
          <p:nvPr/>
        </p:nvSpPr>
        <p:spPr>
          <a:xfrm>
            <a:off x="4957482" y="3987661"/>
            <a:ext cx="1371600" cy="523220"/>
          </a:xfrm>
          <a:prstGeom prst="rect"/>
          <a:noFill/>
        </p:spPr>
        <p:txBody>
          <a:bodyPr rtlCol="0" wrap="square">
            <a:spAutoFit/>
          </a:bodyPr>
          <a:p>
            <a:r>
              <a:rPr dirty="0" sz="2800" lang="ur-PK">
                <a:latin typeface="Jameel Noori Nastaleeq" panose="02000503000000020004" pitchFamily="2" charset="-78"/>
                <a:cs typeface="Jameel Noori Nastaleeq" panose="02000503000000020004" pitchFamily="2" charset="-78"/>
              </a:rPr>
              <a:t>چسپانگی</a:t>
            </a:r>
            <a:endParaRPr dirty="0" sz="2800" lang="en-US">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pic>
        <p:nvPicPr>
          <p:cNvPr id="2097180" name="Picture 1"/>
          <p:cNvPicPr>
            <a:picLocks noChangeAspect="1"/>
          </p:cNvPicPr>
          <p:nvPr/>
        </p:nvPicPr>
        <p:blipFill>
          <a:blip xmlns:r="http://schemas.openxmlformats.org/officeDocument/2006/relationships" r:embed="rId1"/>
          <a:stretch>
            <a:fillRect/>
          </a:stretch>
        </p:blipFill>
        <p:spPr>
          <a:xfrm>
            <a:off x="690538" y="520956"/>
            <a:ext cx="3249450" cy="5816088"/>
          </a:xfrm>
          <a:prstGeom prst="rect"/>
        </p:spPr>
      </p:pic>
      <p:sp>
        <p:nvSpPr>
          <p:cNvPr id="1048618" name="Rectangle 2"/>
          <p:cNvSpPr/>
          <p:nvPr/>
        </p:nvSpPr>
        <p:spPr>
          <a:xfrm>
            <a:off x="2133600" y="4448128"/>
            <a:ext cx="788894" cy="358588"/>
          </a:xfrm>
          <a:prstGeom prst="rect"/>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cxnSp>
        <p:nvCxnSpPr>
          <p:cNvPr id="3145732" name="Straight Arrow Connector 4"/>
          <p:cNvCxnSpPr>
            <a:cxnSpLocks/>
            <a:stCxn id="1048618" idx="3"/>
          </p:cNvCxnSpPr>
          <p:nvPr/>
        </p:nvCxnSpPr>
        <p:spPr>
          <a:xfrm>
            <a:off x="2922494" y="4627422"/>
            <a:ext cx="2034988" cy="8965"/>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19" name="TextBox 5"/>
          <p:cNvSpPr txBox="1"/>
          <p:nvPr/>
        </p:nvSpPr>
        <p:spPr>
          <a:xfrm>
            <a:off x="5060576" y="4374777"/>
            <a:ext cx="1725706" cy="523220"/>
          </a:xfrm>
          <a:prstGeom prst="rect"/>
          <a:noFill/>
        </p:spPr>
        <p:txBody>
          <a:bodyPr rtlCol="0" wrap="square">
            <a:spAutoFit/>
          </a:bodyPr>
          <a:p>
            <a:r>
              <a:rPr dirty="0" sz="2800" lang="ur-PK">
                <a:latin typeface="Jameel Noori Nastaleeq" panose="02000503000000020004" pitchFamily="2" charset="-78"/>
                <a:cs typeface="Jameel Noori Nastaleeq" panose="02000503000000020004" pitchFamily="2" charset="-78"/>
              </a:rPr>
              <a:t>غیر حاضر</a:t>
            </a:r>
            <a:endParaRPr dirty="0" sz="2800" lang="en-US">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pic>
        <p:nvPicPr>
          <p:cNvPr id="2097181" name="Picture 1"/>
          <p:cNvPicPr>
            <a:picLocks noChangeAspect="1"/>
          </p:cNvPicPr>
          <p:nvPr/>
        </p:nvPicPr>
        <p:blipFill>
          <a:blip xmlns:r="http://schemas.openxmlformats.org/officeDocument/2006/relationships" r:embed="rId1"/>
          <a:stretch>
            <a:fillRect/>
          </a:stretch>
        </p:blipFill>
        <p:spPr>
          <a:xfrm>
            <a:off x="690538" y="520956"/>
            <a:ext cx="3249450" cy="5816088"/>
          </a:xfrm>
          <a:prstGeom prst="rect"/>
        </p:spPr>
      </p:pic>
      <p:sp>
        <p:nvSpPr>
          <p:cNvPr id="1048620" name="Rectangle 2"/>
          <p:cNvSpPr/>
          <p:nvPr/>
        </p:nvSpPr>
        <p:spPr>
          <a:xfrm>
            <a:off x="2124635" y="4824646"/>
            <a:ext cx="1066800" cy="358588"/>
          </a:xfrm>
          <a:prstGeom prst="rect"/>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cxnSp>
        <p:nvCxnSpPr>
          <p:cNvPr id="3145733" name="Straight Arrow Connector 4"/>
          <p:cNvCxnSpPr>
            <a:cxnSpLocks/>
            <a:stCxn id="1048620" idx="3"/>
          </p:cNvCxnSpPr>
          <p:nvPr/>
        </p:nvCxnSpPr>
        <p:spPr>
          <a:xfrm>
            <a:off x="3191435" y="5003940"/>
            <a:ext cx="2034988" cy="8965"/>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21" name="TextBox 5"/>
          <p:cNvSpPr txBox="1"/>
          <p:nvPr/>
        </p:nvSpPr>
        <p:spPr>
          <a:xfrm>
            <a:off x="5374085" y="4742330"/>
            <a:ext cx="1725706" cy="523220"/>
          </a:xfrm>
          <a:prstGeom prst="rect"/>
          <a:noFill/>
        </p:spPr>
        <p:txBody>
          <a:bodyPr rtlCol="0" wrap="square">
            <a:spAutoFit/>
          </a:bodyPr>
          <a:p>
            <a:r>
              <a:rPr dirty="0" sz="2800" lang="ur-PK">
                <a:latin typeface="Jameel Noori Nastaleeq" panose="02000503000000020004" pitchFamily="2" charset="-78"/>
                <a:cs typeface="Jameel Noori Nastaleeq" panose="02000503000000020004" pitchFamily="2" charset="-78"/>
              </a:rPr>
              <a:t>غلط پتہ</a:t>
            </a:r>
            <a:endParaRPr dirty="0" sz="2800" lang="en-US">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pic>
        <p:nvPicPr>
          <p:cNvPr id="2097182" name="Picture 1"/>
          <p:cNvPicPr>
            <a:picLocks noChangeAspect="1"/>
          </p:cNvPicPr>
          <p:nvPr/>
        </p:nvPicPr>
        <p:blipFill>
          <a:blip xmlns:r="http://schemas.openxmlformats.org/officeDocument/2006/relationships" r:embed="rId1"/>
          <a:stretch>
            <a:fillRect/>
          </a:stretch>
        </p:blipFill>
        <p:spPr>
          <a:xfrm>
            <a:off x="699503" y="520956"/>
            <a:ext cx="3249450" cy="5816088"/>
          </a:xfrm>
          <a:prstGeom prst="rect"/>
        </p:spPr>
      </p:pic>
      <p:sp>
        <p:nvSpPr>
          <p:cNvPr id="1048622" name="Rectangle 2"/>
          <p:cNvSpPr/>
          <p:nvPr/>
        </p:nvSpPr>
        <p:spPr>
          <a:xfrm>
            <a:off x="2115671" y="5181600"/>
            <a:ext cx="1380564" cy="442538"/>
          </a:xfrm>
          <a:prstGeom prst="rect"/>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cxnSp>
        <p:nvCxnSpPr>
          <p:cNvPr id="3145734" name="Straight Arrow Connector 4"/>
          <p:cNvCxnSpPr>
            <a:cxnSpLocks/>
            <a:stCxn id="1048622" idx="3"/>
          </p:cNvCxnSpPr>
          <p:nvPr/>
        </p:nvCxnSpPr>
        <p:spPr>
          <a:xfrm>
            <a:off x="3496235" y="5402869"/>
            <a:ext cx="1685365" cy="0"/>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23" name="TextBox 5"/>
          <p:cNvSpPr txBox="1"/>
          <p:nvPr/>
        </p:nvSpPr>
        <p:spPr>
          <a:xfrm>
            <a:off x="5329517" y="5100918"/>
            <a:ext cx="1725706" cy="523220"/>
          </a:xfrm>
          <a:prstGeom prst="rect"/>
          <a:noFill/>
        </p:spPr>
        <p:txBody>
          <a:bodyPr rtlCol="0" wrap="square">
            <a:spAutoFit/>
          </a:bodyPr>
          <a:p>
            <a:r>
              <a:rPr dirty="0" sz="2800" lang="ur-PK">
                <a:latin typeface="Jameel Noori Nastaleeq" panose="02000503000000020004" pitchFamily="2" charset="-78"/>
                <a:cs typeface="Jameel Noori Nastaleeq" panose="02000503000000020004" pitchFamily="2" charset="-78"/>
              </a:rPr>
              <a:t>نامکمل پتہ</a:t>
            </a:r>
            <a:endParaRPr dirty="0" sz="2800" lang="en-US">
              <a:latin typeface="Jameel Noori Nastaleeq" panose="02000503000000020004" pitchFamily="2" charset="-78"/>
              <a:cs typeface="Jameel Noori Nastaleeq" panose="02000503000000020004"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pic>
        <p:nvPicPr>
          <p:cNvPr id="2097183" name="Picture 1"/>
          <p:cNvPicPr>
            <a:picLocks noChangeAspect="1"/>
          </p:cNvPicPr>
          <p:nvPr/>
        </p:nvPicPr>
        <p:blipFill>
          <a:blip xmlns:r="http://schemas.openxmlformats.org/officeDocument/2006/relationships" r:embed="rId1"/>
          <a:stretch>
            <a:fillRect/>
          </a:stretch>
        </p:blipFill>
        <p:spPr>
          <a:xfrm>
            <a:off x="610176" y="595001"/>
            <a:ext cx="3279932" cy="5883150"/>
          </a:xfrm>
          <a:prstGeom prst="rect"/>
        </p:spPr>
      </p:pic>
      <p:pic>
        <p:nvPicPr>
          <p:cNvPr id="2097184" name="Picture 2"/>
          <p:cNvPicPr>
            <a:picLocks noChangeAspect="1"/>
          </p:cNvPicPr>
          <p:nvPr/>
        </p:nvPicPr>
        <p:blipFill>
          <a:blip xmlns:r="http://schemas.openxmlformats.org/officeDocument/2006/relationships" r:embed="rId2"/>
          <a:stretch>
            <a:fillRect/>
          </a:stretch>
        </p:blipFill>
        <p:spPr>
          <a:xfrm>
            <a:off x="1898304" y="4586501"/>
            <a:ext cx="1438781" cy="499915"/>
          </a:xfrm>
          <a:prstGeom prst="rec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pic>
        <p:nvPicPr>
          <p:cNvPr id="2097185" name="Picture 1"/>
          <p:cNvPicPr>
            <a:picLocks noChangeAspect="1"/>
          </p:cNvPicPr>
          <p:nvPr/>
        </p:nvPicPr>
        <p:blipFill>
          <a:blip xmlns:r="http://schemas.openxmlformats.org/officeDocument/2006/relationships" r:embed="rId1"/>
          <a:stretch>
            <a:fillRect/>
          </a:stretch>
        </p:blipFill>
        <p:spPr>
          <a:xfrm>
            <a:off x="610176" y="595001"/>
            <a:ext cx="3279932" cy="5883150"/>
          </a:xfrm>
          <a:prstGeom prst="rect"/>
        </p:spPr>
      </p:pic>
      <p:pic>
        <p:nvPicPr>
          <p:cNvPr id="2097186" name="Picture 2"/>
          <p:cNvPicPr>
            <a:picLocks noChangeAspect="1"/>
          </p:cNvPicPr>
          <p:nvPr/>
        </p:nvPicPr>
        <p:blipFill>
          <a:blip xmlns:r="http://schemas.openxmlformats.org/officeDocument/2006/relationships" r:embed="rId2"/>
          <a:stretch>
            <a:fillRect/>
          </a:stretch>
        </p:blipFill>
        <p:spPr>
          <a:xfrm>
            <a:off x="690283" y="5052666"/>
            <a:ext cx="1559860" cy="499915"/>
          </a:xfrm>
          <a:prstGeom prst="rect"/>
        </p:spPr>
      </p:pic>
      <p:cxnSp>
        <p:nvCxnSpPr>
          <p:cNvPr id="3145735" name="Straight Arrow Connector 4"/>
          <p:cNvCxnSpPr>
            <a:cxnSpLocks/>
          </p:cNvCxnSpPr>
          <p:nvPr/>
        </p:nvCxnSpPr>
        <p:spPr>
          <a:xfrm>
            <a:off x="2250143" y="5316071"/>
            <a:ext cx="2994210" cy="0"/>
          </a:xfrm>
          <a:prstGeom prst="straightConnector1"/>
          <a:ln w="5715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1048624" name="TextBox 5"/>
          <p:cNvSpPr txBox="1"/>
          <p:nvPr/>
        </p:nvSpPr>
        <p:spPr>
          <a:xfrm>
            <a:off x="5298141" y="5052666"/>
            <a:ext cx="2716306" cy="830997"/>
          </a:xfrm>
          <a:prstGeom prst="rect"/>
          <a:noFill/>
        </p:spPr>
        <p:txBody>
          <a:bodyPr rtlCol="0" wrap="square">
            <a:spAutoFit/>
          </a:bodyPr>
          <a:p>
            <a:r>
              <a:rPr dirty="0" sz="2400" lang="en-US">
                <a:latin typeface="Baskerville Old Face" panose="02020602080505020303" pitchFamily="18" charset="0"/>
              </a:rPr>
              <a:t>Opens up gallery of mobile phone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pic>
        <p:nvPicPr>
          <p:cNvPr id="2097187" name="Picture 1"/>
          <p:cNvPicPr>
            <a:picLocks noChangeAspect="1"/>
          </p:cNvPicPr>
          <p:nvPr/>
        </p:nvPicPr>
        <p:blipFill>
          <a:blip xmlns:r="http://schemas.openxmlformats.org/officeDocument/2006/relationships" r:embed="rId1"/>
          <a:stretch>
            <a:fillRect/>
          </a:stretch>
        </p:blipFill>
        <p:spPr>
          <a:xfrm>
            <a:off x="610176" y="595001"/>
            <a:ext cx="3279932" cy="5883150"/>
          </a:xfrm>
          <a:prstGeom prst="rect"/>
        </p:spPr>
      </p:pic>
      <p:pic>
        <p:nvPicPr>
          <p:cNvPr id="2097188" name="Picture 2"/>
          <p:cNvPicPr>
            <a:picLocks noChangeAspect="1"/>
          </p:cNvPicPr>
          <p:nvPr/>
        </p:nvPicPr>
        <p:blipFill>
          <a:blip xmlns:r="http://schemas.openxmlformats.org/officeDocument/2006/relationships" r:embed="rId2"/>
          <a:stretch>
            <a:fillRect/>
          </a:stretch>
        </p:blipFill>
        <p:spPr>
          <a:xfrm>
            <a:off x="2196353" y="5056095"/>
            <a:ext cx="1559859" cy="514416"/>
          </a:xfrm>
          <a:prstGeom prst="rect"/>
        </p:spPr>
      </p:pic>
      <p:cxnSp>
        <p:nvCxnSpPr>
          <p:cNvPr id="3145736" name="Straight Arrow Connector 4"/>
          <p:cNvCxnSpPr>
            <a:cxnSpLocks/>
            <a:stCxn id="2097188" idx="3"/>
          </p:cNvCxnSpPr>
          <p:nvPr/>
        </p:nvCxnSpPr>
        <p:spPr>
          <a:xfrm flipV="1">
            <a:off x="3756212" y="5307106"/>
            <a:ext cx="1532964" cy="6197"/>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25" name="TextBox 5"/>
          <p:cNvSpPr txBox="1"/>
          <p:nvPr/>
        </p:nvSpPr>
        <p:spPr>
          <a:xfrm>
            <a:off x="5378248" y="5056095"/>
            <a:ext cx="2716306" cy="830997"/>
          </a:xfrm>
          <a:prstGeom prst="rect"/>
          <a:noFill/>
        </p:spPr>
        <p:txBody>
          <a:bodyPr rtlCol="0" wrap="square">
            <a:spAutoFit/>
          </a:bodyPr>
          <a:p>
            <a:r>
              <a:rPr dirty="0" sz="2400" lang="en-US">
                <a:latin typeface="Baskerville Old Face" panose="02020602080505020303" pitchFamily="18" charset="0"/>
              </a:rPr>
              <a:t>Can view attached documented process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pic>
        <p:nvPicPr>
          <p:cNvPr id="2097189" name="Picture 1"/>
          <p:cNvPicPr>
            <a:picLocks noChangeAspect="1"/>
          </p:cNvPicPr>
          <p:nvPr/>
        </p:nvPicPr>
        <p:blipFill>
          <a:blip xmlns:r="http://schemas.openxmlformats.org/officeDocument/2006/relationships" r:embed="rId1"/>
          <a:stretch>
            <a:fillRect/>
          </a:stretch>
        </p:blipFill>
        <p:spPr>
          <a:xfrm>
            <a:off x="610176" y="595001"/>
            <a:ext cx="3279932" cy="5883150"/>
          </a:xfrm>
          <a:prstGeom prst="rect"/>
        </p:spPr>
      </p:pic>
      <p:pic>
        <p:nvPicPr>
          <p:cNvPr id="2097190" name="Picture 2"/>
          <p:cNvPicPr>
            <a:picLocks noChangeAspect="1"/>
          </p:cNvPicPr>
          <p:nvPr/>
        </p:nvPicPr>
        <p:blipFill>
          <a:blip xmlns:r="http://schemas.openxmlformats.org/officeDocument/2006/relationships" r:embed="rId2"/>
          <a:stretch>
            <a:fillRect/>
          </a:stretch>
        </p:blipFill>
        <p:spPr>
          <a:xfrm>
            <a:off x="699247" y="5576047"/>
            <a:ext cx="3074894" cy="496487"/>
          </a:xfrm>
          <a:prstGeom prst="rect"/>
        </p:spPr>
      </p:pic>
      <p:cxnSp>
        <p:nvCxnSpPr>
          <p:cNvPr id="3145737" name="Straight Arrow Connector 4"/>
          <p:cNvCxnSpPr>
            <a:cxnSpLocks/>
          </p:cNvCxnSpPr>
          <p:nvPr/>
        </p:nvCxnSpPr>
        <p:spPr>
          <a:xfrm>
            <a:off x="3774141" y="5827059"/>
            <a:ext cx="1721224" cy="0"/>
          </a:xfrm>
          <a:prstGeom prst="straightConnector1"/>
          <a:ln w="57150">
            <a:tailEnd type="triangle"/>
          </a:ln>
        </p:spPr>
        <p:style>
          <a:lnRef idx="1">
            <a:schemeClr val="dk1"/>
          </a:lnRef>
          <a:fillRef idx="0">
            <a:schemeClr val="dk1"/>
          </a:fillRef>
          <a:effectRef idx="0">
            <a:schemeClr val="dk1"/>
          </a:effectRef>
          <a:fontRef idx="minor">
            <a:schemeClr val="tx1"/>
          </a:fontRef>
        </p:style>
      </p:cxnSp>
      <p:sp>
        <p:nvSpPr>
          <p:cNvPr id="1048626" name="TextBox 6"/>
          <p:cNvSpPr txBox="1"/>
          <p:nvPr/>
        </p:nvSpPr>
        <p:spPr>
          <a:xfrm>
            <a:off x="5495365" y="4908491"/>
            <a:ext cx="4580964" cy="1569660"/>
          </a:xfrm>
          <a:prstGeom prst="rect"/>
          <a:noFill/>
        </p:spPr>
        <p:txBody>
          <a:bodyPr rtlCol="0" wrap="square">
            <a:spAutoFit/>
          </a:bodyPr>
          <a:p>
            <a:r>
              <a:rPr dirty="0" sz="2400" lang="en-US">
                <a:latin typeface="Baskerville Old Face" panose="02020602080505020303" pitchFamily="18" charset="0"/>
              </a:rPr>
              <a:t>After clicking this button not only submits your attached data but also submit your exact location, date, and time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pic>
        <p:nvPicPr>
          <p:cNvPr id="2097191" name="Picture 1"/>
          <p:cNvPicPr>
            <a:picLocks noChangeAspect="1"/>
          </p:cNvPicPr>
          <p:nvPr/>
        </p:nvPicPr>
        <p:blipFill>
          <a:blip xmlns:r="http://schemas.openxmlformats.org/officeDocument/2006/relationships" r:embed="rId1"/>
          <a:stretch>
            <a:fillRect/>
          </a:stretch>
        </p:blipFill>
        <p:spPr>
          <a:xfrm>
            <a:off x="714427" y="487837"/>
            <a:ext cx="3297115" cy="5882326"/>
          </a:xfrm>
          <a:prstGeom prst="rect"/>
        </p:spPr>
      </p:pic>
      <p:sp>
        <p:nvSpPr>
          <p:cNvPr id="1048627" name="Rectangle 2"/>
          <p:cNvSpPr/>
          <p:nvPr/>
        </p:nvSpPr>
        <p:spPr>
          <a:xfrm>
            <a:off x="714427" y="2205318"/>
            <a:ext cx="3297115" cy="1057835"/>
          </a:xfrm>
          <a:prstGeom prst="rect"/>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cxnSp>
        <p:nvCxnSpPr>
          <p:cNvPr id="3145738" name="Straight Arrow Connector 4"/>
          <p:cNvCxnSpPr>
            <a:cxnSpLocks/>
            <a:stCxn id="1048627" idx="3"/>
          </p:cNvCxnSpPr>
          <p:nvPr/>
        </p:nvCxnSpPr>
        <p:spPr>
          <a:xfrm flipV="1">
            <a:off x="4011542" y="2725271"/>
            <a:ext cx="1672082" cy="8965"/>
          </a:xfrm>
          <a:prstGeom prst="straightConnector1"/>
          <a:ln w="76200">
            <a:tailEnd type="triangle"/>
          </a:ln>
        </p:spPr>
        <p:style>
          <a:lnRef idx="1">
            <a:schemeClr val="dk1"/>
          </a:lnRef>
          <a:fillRef idx="0">
            <a:schemeClr val="dk1"/>
          </a:fillRef>
          <a:effectRef idx="0">
            <a:schemeClr val="dk1"/>
          </a:effectRef>
          <a:fontRef idx="minor">
            <a:schemeClr val="tx1"/>
          </a:fontRef>
        </p:style>
      </p:cxnSp>
      <p:sp>
        <p:nvSpPr>
          <p:cNvPr id="1048628" name="TextBox 5"/>
          <p:cNvSpPr txBox="1"/>
          <p:nvPr/>
        </p:nvSpPr>
        <p:spPr>
          <a:xfrm>
            <a:off x="5800165" y="2503402"/>
            <a:ext cx="2088777" cy="461665"/>
          </a:xfrm>
          <a:prstGeom prst="rect"/>
          <a:noFill/>
        </p:spPr>
        <p:txBody>
          <a:bodyPr rtlCol="0" wrap="square">
            <a:spAutoFit/>
          </a:bodyPr>
          <a:p>
            <a:r>
              <a:rPr dirty="0" sz="2400" lang="en-US">
                <a:latin typeface="Baskerville Old Face" panose="02020602080505020303" pitchFamily="18" charset="0"/>
              </a:rPr>
              <a:t>After Service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pic>
        <p:nvPicPr>
          <p:cNvPr id="2097192" name="Picture 2"/>
          <p:cNvPicPr>
            <a:picLocks noChangeAspect="1"/>
          </p:cNvPicPr>
          <p:nvPr/>
        </p:nvPicPr>
        <p:blipFill rotWithShape="1">
          <a:blip xmlns:r="http://schemas.openxmlformats.org/officeDocument/2006/relationships" r:embed="rId1"/>
          <a:srcRect b="8802"/>
          <a:stretch>
            <a:fillRect/>
          </a:stretch>
        </p:blipFill>
        <p:spPr>
          <a:xfrm>
            <a:off x="311084" y="1046375"/>
            <a:ext cx="11048215" cy="5420412"/>
          </a:xfrm>
          <a:prstGeom prst="rect"/>
        </p:spPr>
      </p:pic>
      <p:sp>
        <p:nvSpPr>
          <p:cNvPr id="1048629" name="TextBox 1"/>
          <p:cNvSpPr txBox="1"/>
          <p:nvPr/>
        </p:nvSpPr>
        <p:spPr>
          <a:xfrm>
            <a:off x="311084" y="292231"/>
            <a:ext cx="8748076" cy="523220"/>
          </a:xfrm>
          <a:prstGeom prst="rect"/>
          <a:noFill/>
        </p:spPr>
        <p:txBody>
          <a:bodyPr rtlCol="0" wrap="square">
            <a:spAutoFit/>
          </a:bodyPr>
          <a:p>
            <a:r>
              <a:rPr dirty="0" sz="2800" lang="en-US">
                <a:latin typeface="Baskerville Old Face" panose="02020602080505020303" pitchFamily="18" charset="0"/>
              </a:rPr>
              <a:t>3.  High Court Module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pic>
        <p:nvPicPr>
          <p:cNvPr id="2097193" name="Picture 2"/>
          <p:cNvPicPr>
            <a:picLocks noChangeAspect="1"/>
          </p:cNvPicPr>
          <p:nvPr/>
        </p:nvPicPr>
        <p:blipFill>
          <a:blip xmlns:r="http://schemas.openxmlformats.org/officeDocument/2006/relationships" r:embed="rId1"/>
          <a:stretch>
            <a:fillRect/>
          </a:stretch>
        </p:blipFill>
        <p:spPr>
          <a:xfrm>
            <a:off x="22225" y="0"/>
            <a:ext cx="12147550" cy="6858000"/>
          </a:xfrm>
          <a:prstGeom prst="rec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pic>
        <p:nvPicPr>
          <p:cNvPr id="2097194" name="Picture 2"/>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30" name="Rectangle 1"/>
          <p:cNvSpPr/>
          <p:nvPr/>
        </p:nvSpPr>
        <p:spPr>
          <a:xfrm>
            <a:off x="1004047" y="885346"/>
            <a:ext cx="8059271" cy="2894575"/>
          </a:xfrm>
          <a:prstGeom prst="rect"/>
        </p:spPr>
        <p:txBody>
          <a:bodyPr wrap="square">
            <a:spAutoFit/>
          </a:bodyPr>
          <a:p>
            <a:pPr algn="just">
              <a:lnSpc>
                <a:spcPct val="115000"/>
              </a:lnSpc>
              <a:spcAft>
                <a:spcPts val="1200"/>
              </a:spcAft>
            </a:pPr>
            <a:r>
              <a:rPr dirty="0" sz="2800" lang="en-US" u="sng">
                <a:latin typeface="Baskerville Old Face" panose="02020602080505020303" pitchFamily="18" charset="0"/>
                <a:ea typeface="Calibri" panose="020F0502020204030204" pitchFamily="34" charset="0"/>
              </a:rPr>
              <a:t>LEGAL REFERENCES</a:t>
            </a:r>
          </a:p>
          <a:p>
            <a:pPr algn="just">
              <a:lnSpc>
                <a:spcPct val="115000"/>
              </a:lnSpc>
              <a:spcAft>
                <a:spcPts val="1200"/>
              </a:spcAft>
            </a:pPr>
            <a:endParaRPr dirty="0" sz="1400" lang="en-US">
              <a:effectLst/>
              <a:latin typeface="Baskerville Old Face" panose="02020602080505020303" pitchFamily="18" charset="0"/>
              <a:ea typeface="Calibri" panose="020F0502020204030204" pitchFamily="34" charset="0"/>
            </a:endParaRPr>
          </a:p>
          <a:p>
            <a:pPr algn="just" indent="-342900" lvl="0" marL="342900" marR="0">
              <a:lnSpc>
                <a:spcPct val="115000"/>
              </a:lnSpc>
              <a:spcBef>
                <a:spcPts val="0"/>
              </a:spcBef>
              <a:spcAft>
                <a:spcPts val="0"/>
              </a:spcAft>
              <a:buFont typeface="Symbol" panose="05050102010706020507" pitchFamily="18" charset="2"/>
              <a:buBlip>
                <a:blip xmlns:r="http://schemas.openxmlformats.org/officeDocument/2006/relationships" r:embed="rId1"/>
              </a:buBlip>
            </a:pPr>
            <a:r>
              <a:rPr dirty="0" sz="2000" lang="en-US">
                <a:latin typeface="Baskerville Old Face" panose="02020602080505020303" pitchFamily="18" charset="0"/>
                <a:ea typeface="Calibri" panose="020F0502020204030204" pitchFamily="34" charset="0"/>
              </a:rPr>
              <a:t>Civil Procedure Code Amendments 2020 Section 27 A sub section 2(b) allowed the service of court process with the help of electronic devices.</a:t>
            </a:r>
            <a:endParaRPr dirty="0" sz="1600" lang="en-US">
              <a:effectLst/>
              <a:latin typeface="Baskerville Old Face" panose="02020602080505020303" pitchFamily="18" charset="0"/>
              <a:ea typeface="Calibri" panose="020F0502020204030204" pitchFamily="34" charset="0"/>
            </a:endParaRPr>
          </a:p>
          <a:p>
            <a:pPr algn="just" indent="-342900" lvl="0" marL="342900" marR="0">
              <a:lnSpc>
                <a:spcPct val="115000"/>
              </a:lnSpc>
              <a:spcBef>
                <a:spcPts val="0"/>
              </a:spcBef>
              <a:spcAft>
                <a:spcPts val="0"/>
              </a:spcAft>
              <a:buFont typeface="Symbol" panose="05050102010706020507" pitchFamily="18" charset="2"/>
              <a:buBlip>
                <a:blip xmlns:r="http://schemas.openxmlformats.org/officeDocument/2006/relationships" r:embed="rId1"/>
              </a:buBlip>
            </a:pPr>
            <a:r>
              <a:rPr dirty="0" sz="2000" lang="en-US">
                <a:latin typeface="Baskerville Old Face" panose="02020602080505020303" pitchFamily="18" charset="0"/>
                <a:ea typeface="Calibri" panose="020F0502020204030204" pitchFamily="34" charset="0"/>
              </a:rPr>
              <a:t>Civil Procedure Code Amendments 2020 Section 27 A sub </a:t>
            </a:r>
            <a:r>
              <a:rPr sz="2000" lang="en-US">
                <a:latin typeface="Baskerville Old Face" panose="02020602080505020303" pitchFamily="18" charset="0"/>
                <a:ea typeface="Calibri" panose="020F0502020204030204" pitchFamily="34" charset="0"/>
              </a:rPr>
              <a:t>section 5 </a:t>
            </a:r>
            <a:r>
              <a:rPr dirty="0" sz="2000" lang="en-US">
                <a:latin typeface="Baskerville Old Face" panose="02020602080505020303" pitchFamily="18" charset="0"/>
                <a:ea typeface="Calibri" panose="020F0502020204030204" pitchFamily="34" charset="0"/>
              </a:rPr>
              <a:t>allowed us to monitor the location of process server by modern devices.</a:t>
            </a:r>
            <a:endParaRPr dirty="0" sz="1600" lang="en-US">
              <a:effectLst/>
              <a:latin typeface="Baskerville Old Face" panose="02020602080505020303" pitchFamily="18" charset="0"/>
              <a:ea typeface="Calibri" panose="020F0502020204030204" pitchFamily="34" charset="0"/>
            </a:endParaRPr>
          </a:p>
          <a:p>
            <a:pPr algn="just" indent="-342900" lvl="0" marL="342900" marR="0">
              <a:lnSpc>
                <a:spcPct val="115000"/>
              </a:lnSpc>
              <a:spcBef>
                <a:spcPts val="0"/>
              </a:spcBef>
              <a:spcAft>
                <a:spcPts val="0"/>
              </a:spcAft>
              <a:buFont typeface="Symbol" panose="05050102010706020507" pitchFamily="18" charset="2"/>
              <a:buBlip>
                <a:blip xmlns:r="http://schemas.openxmlformats.org/officeDocument/2006/relationships" r:embed="rId1"/>
              </a:buBlip>
            </a:pPr>
            <a:r>
              <a:rPr dirty="0" sz="2000" lang="en-US">
                <a:latin typeface="Baskerville Old Face" panose="02020602080505020303" pitchFamily="18" charset="0"/>
                <a:ea typeface="Calibri" panose="020F0502020204030204" pitchFamily="34" charset="0"/>
              </a:rPr>
              <a:t>Order V Rule 1 CPC 1908 </a:t>
            </a:r>
            <a:endParaRPr dirty="0" sz="1600" lang="en-US">
              <a:effectLst/>
              <a:latin typeface="Baskerville Old Face" panose="02020602080505020303" pitchFamily="18" charset="0"/>
              <a:ea typeface="Calibri" panose="020F0502020204030204"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Ion">
  <a:themeElements>
    <a:clrScheme name="Ion">
      <a:dk1>
        <a:sysClr lastClr="000000" val="windowText"/>
      </a:dk1>
      <a:lt1>
        <a:sysClr lastClr="FFFFFF" val="window"/>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r="5400000" dist="25400" rotWithShape="0">
              <a:srgbClr val="000000">
                <a:alpha val="45000"/>
              </a:srgbClr>
            </a:outerShdw>
          </a:effectLst>
        </a:effectStyle>
        <a:effectStyle>
          <a:effectLst>
            <a:outerShdw blurRad="63500" dir="5400000" dist="38100" rotWithShape="0">
              <a:srgbClr val="000000">
                <a:alpha val="60000"/>
              </a:srgbClr>
            </a:outerShdw>
          </a:effectLst>
          <a:scene3d>
            <a:camera prst="orthographicFront">
              <a:rot lat="0" lon="0" rev="0"/>
            </a:camera>
            <a:lightRig dir="tl" rig="threePt"/>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E-Process Serving Agency</dc:title>
  <dc:creator>anam arif</dc:creator>
  <cp:lastModifiedBy>anam arif</cp:lastModifiedBy>
  <dcterms:created xsi:type="dcterms:W3CDTF">2022-08-17T05:24:43Z</dcterms:created>
  <dcterms:modified xsi:type="dcterms:W3CDTF">2022-12-09T08:20:33Z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859945dd904545d789a4c6bdd90e219d</vt:lpwstr>
  </property>
</Properties>
</file>